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68" r:id="rId3"/>
    <p:sldId id="313" r:id="rId4"/>
    <p:sldId id="308" r:id="rId5"/>
    <p:sldId id="315" r:id="rId6"/>
    <p:sldId id="309" r:id="rId7"/>
    <p:sldId id="316" r:id="rId8"/>
    <p:sldId id="317" r:id="rId9"/>
    <p:sldId id="310" r:id="rId10"/>
    <p:sldId id="327" r:id="rId11"/>
    <p:sldId id="328" r:id="rId12"/>
    <p:sldId id="329" r:id="rId13"/>
    <p:sldId id="323" r:id="rId14"/>
    <p:sldId id="311" r:id="rId15"/>
    <p:sldId id="324" r:id="rId16"/>
    <p:sldId id="325" r:id="rId17"/>
    <p:sldId id="32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7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76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4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3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8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4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10E2-BF59-4998-8902-4C0CABB6C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 sz="5000" dirty="0"/>
              <a:t>Save the children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E7C5-9DBA-4936-9C05-B2C2175A0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Presented by Mr. Rodgers &amp; Friends: john Rodgers, David Nguyen, Austin Simeone, &amp; Hannah Kosinovsky</a:t>
            </a:r>
          </a:p>
        </p:txBody>
      </p:sp>
    </p:spTree>
    <p:extLst>
      <p:ext uri="{BB962C8B-B14F-4D97-AF65-F5344CB8AC3E}">
        <p14:creationId xmlns:p14="http://schemas.microsoft.com/office/powerpoint/2010/main" val="404542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1CA-6E44-4240-A77A-2E06410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of literate rate vs. Log of survival rate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F02C8B9B-6614-4267-B3BE-61E7A54B47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76450"/>
            <a:ext cx="4645025" cy="33178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726F8-F721-4BBA-84B3-121147D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Approximately 49.5% of the variation in the log of survival rate is explained by the log of the literate rate.</a:t>
            </a:r>
          </a:p>
          <a:p>
            <a:r>
              <a:rPr lang="en-US" dirty="0"/>
              <a:t>*Equation interpretation goes here.</a:t>
            </a:r>
          </a:p>
        </p:txBody>
      </p:sp>
    </p:spTree>
    <p:extLst>
      <p:ext uri="{BB962C8B-B14F-4D97-AF65-F5344CB8AC3E}">
        <p14:creationId xmlns:p14="http://schemas.microsoft.com/office/powerpoint/2010/main" val="381274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1CA-6E44-4240-A77A-2E06410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plots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C8B9B-6614-4267-B3BE-61E7A54B47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76450"/>
            <a:ext cx="4645024" cy="33178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726F8-F721-4BBA-84B3-121147D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a matrix plot showing the relationship between survival rate, mother’s position maternity, female life expectancy, female participation, and female manager.</a:t>
            </a:r>
          </a:p>
        </p:txBody>
      </p:sp>
    </p:spTree>
    <p:extLst>
      <p:ext uri="{BB962C8B-B14F-4D97-AF65-F5344CB8AC3E}">
        <p14:creationId xmlns:p14="http://schemas.microsoft.com/office/powerpoint/2010/main" val="79801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1CA-6E44-4240-A77A-2E06410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plots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C8B9B-6614-4267-B3BE-61E7A54B47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76450"/>
            <a:ext cx="4645024" cy="33178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726F8-F721-4BBA-84B3-121147D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</a:t>
            </a:r>
            <a:r>
              <a:rPr lang="en-US"/>
              <a:t>is about 75</a:t>
            </a:r>
            <a:r>
              <a:rPr lang="en-US" dirty="0"/>
              <a:t>% correlation between the 4 variables and survival rate.</a:t>
            </a:r>
          </a:p>
        </p:txBody>
      </p:sp>
    </p:spTree>
    <p:extLst>
      <p:ext uri="{BB962C8B-B14F-4D97-AF65-F5344CB8AC3E}">
        <p14:creationId xmlns:p14="http://schemas.microsoft.com/office/powerpoint/2010/main" val="166187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our linear regression model shows ~50% correlation and our multiple regression model shows ~75% correlation, there are 162 total variables, so a stronger model and/or use of other variables may obtain higher correlation percentages.</a:t>
            </a:r>
          </a:p>
        </p:txBody>
      </p:sp>
    </p:spTree>
    <p:extLst>
      <p:ext uri="{BB962C8B-B14F-4D97-AF65-F5344CB8AC3E}">
        <p14:creationId xmlns:p14="http://schemas.microsoft.com/office/powerpoint/2010/main" val="114012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7829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and occupation have huge correlation to life expectancy and morality.</a:t>
            </a:r>
          </a:p>
          <a:p>
            <a:r>
              <a:rPr lang="en-US" dirty="0"/>
              <a:t>Therefore, the Bill &amp; Melinda Foundation should expand and bring aid to countries with low literacy and low female occupation rates.</a:t>
            </a:r>
          </a:p>
        </p:txBody>
      </p:sp>
    </p:spTree>
    <p:extLst>
      <p:ext uri="{BB962C8B-B14F-4D97-AF65-F5344CB8AC3E}">
        <p14:creationId xmlns:p14="http://schemas.microsoft.com/office/powerpoint/2010/main" val="40251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Bill &amp; Melinda Gates Foundation already has a huge presence in Africa, one area it cane expand to is Bangladesh in South Asia.</a:t>
            </a:r>
          </a:p>
          <a:p>
            <a:r>
              <a:rPr lang="en-US" dirty="0"/>
              <a:t>As of 2013, Bangladesh has a literacy rate of approximately 50% and a female occupation rate of 1%.</a:t>
            </a:r>
          </a:p>
        </p:txBody>
      </p:sp>
    </p:spTree>
    <p:extLst>
      <p:ext uri="{BB962C8B-B14F-4D97-AF65-F5344CB8AC3E}">
        <p14:creationId xmlns:p14="http://schemas.microsoft.com/office/powerpoint/2010/main" val="403726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research can be improved by using a stronger model and/or testing other variables which may have higher correlation coefficients to survival rates.</a:t>
            </a:r>
          </a:p>
        </p:txBody>
      </p:sp>
    </p:spTree>
    <p:extLst>
      <p:ext uri="{BB962C8B-B14F-4D97-AF65-F5344CB8AC3E}">
        <p14:creationId xmlns:p14="http://schemas.microsoft.com/office/powerpoint/2010/main" val="17150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7355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35324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world is becoming less poor and more healthy with every year.  This is encouraging news, but we must also study potential causes for and hindrances to this phenomenon.</a:t>
            </a:r>
          </a:p>
          <a:p>
            <a:r>
              <a:rPr lang="en-US" dirty="0"/>
              <a:t>Question: Where should the Bill &amp; Melinda Gates Foundation (BMGF) expand?</a:t>
            </a:r>
          </a:p>
          <a:p>
            <a:r>
              <a:rPr lang="en-US" dirty="0"/>
              <a:t>Hypothesis: The Bill &amp; Melinda Gates Foundation should expand to countries with low literacy rates and low female occupation rates because those two variables correspond to low survival rates.</a:t>
            </a:r>
          </a:p>
        </p:txBody>
      </p:sp>
    </p:spTree>
    <p:extLst>
      <p:ext uri="{BB962C8B-B14F-4D97-AF65-F5344CB8AC3E}">
        <p14:creationId xmlns:p14="http://schemas.microsoft.com/office/powerpoint/2010/main" val="27060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95629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data came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obtained the data from the World Bank.</a:t>
            </a:r>
          </a:p>
          <a:p>
            <a:r>
              <a:rPr lang="en-US" dirty="0"/>
              <a:t>The data contains statistics on all the countries in the world from 1960 to 2016.</a:t>
            </a:r>
          </a:p>
          <a:p>
            <a:r>
              <a:rPr lang="en-US" dirty="0"/>
              <a:t>The reason we chose this data is it included education, occupation, and gender. </a:t>
            </a:r>
          </a:p>
          <a:p>
            <a:r>
              <a:rPr lang="en-US" dirty="0"/>
              <a:t>There are 162 indicator variables for which data was collected, but data was not available for every indicator variable.</a:t>
            </a:r>
          </a:p>
        </p:txBody>
      </p:sp>
    </p:spTree>
    <p:extLst>
      <p:ext uri="{BB962C8B-B14F-4D97-AF65-F5344CB8AC3E}">
        <p14:creationId xmlns:p14="http://schemas.microsoft.com/office/powerpoint/2010/main" val="190204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98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a linear regression to determine if there is a correlation between literacy rate and survival rate.</a:t>
            </a:r>
          </a:p>
          <a:p>
            <a:r>
              <a:rPr lang="en-US" dirty="0"/>
              <a:t>We performed a multiple regression on 4 variables: mother’s position maternity, female life expectancy, female participation, and female manager.</a:t>
            </a:r>
          </a:p>
        </p:txBody>
      </p:sp>
    </p:spTree>
    <p:extLst>
      <p:ext uri="{BB962C8B-B14F-4D97-AF65-F5344CB8AC3E}">
        <p14:creationId xmlns:p14="http://schemas.microsoft.com/office/powerpoint/2010/main" val="274232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5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16CF1D95-5B51-42B6-A9D9-DA412A761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975" y="2133055"/>
            <a:ext cx="9604375" cy="32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Evaluation/results</a:t>
            </a:r>
          </a:p>
        </p:txBody>
      </p:sp>
    </p:spTree>
    <p:extLst>
      <p:ext uri="{BB962C8B-B14F-4D97-AF65-F5344CB8AC3E}">
        <p14:creationId xmlns:p14="http://schemas.microsoft.com/office/powerpoint/2010/main" val="5148668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1983</TotalTime>
  <Words>470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Save the children</vt:lpstr>
      <vt:lpstr>Business objectives</vt:lpstr>
      <vt:lpstr>Business objectives</vt:lpstr>
      <vt:lpstr>Data source</vt:lpstr>
      <vt:lpstr>Where the data came from</vt:lpstr>
      <vt:lpstr>Methodology</vt:lpstr>
      <vt:lpstr>steps</vt:lpstr>
      <vt:lpstr>workflow</vt:lpstr>
      <vt:lpstr>Evaluation/results</vt:lpstr>
      <vt:lpstr>log of literate rate vs. Log of survival rate</vt:lpstr>
      <vt:lpstr>Multicollinearity plots matrix</vt:lpstr>
      <vt:lpstr>Correlation plots matrix</vt:lpstr>
      <vt:lpstr>Other things to consider</vt:lpstr>
      <vt:lpstr>summary</vt:lpstr>
      <vt:lpstr>insights</vt:lpstr>
      <vt:lpstr>Recommendations</vt:lpstr>
      <vt:lpstr>improvements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Pursuit of Hoppiness</dc:title>
  <dc:creator>David Nguyen</dc:creator>
  <cp:lastModifiedBy>David Nguyen</cp:lastModifiedBy>
  <cp:revision>43</cp:revision>
  <dcterms:created xsi:type="dcterms:W3CDTF">2018-10-09T23:50:08Z</dcterms:created>
  <dcterms:modified xsi:type="dcterms:W3CDTF">2018-12-04T06:21:56Z</dcterms:modified>
</cp:coreProperties>
</file>