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5" r:id="rId5"/>
    <p:sldId id="269" r:id="rId6"/>
    <p:sldId id="276" r:id="rId7"/>
    <p:sldId id="286" r:id="rId8"/>
    <p:sldId id="270" r:id="rId9"/>
    <p:sldId id="278" r:id="rId10"/>
    <p:sldId id="271" r:id="rId11"/>
    <p:sldId id="279" r:id="rId12"/>
    <p:sldId id="280" r:id="rId13"/>
    <p:sldId id="272" r:id="rId14"/>
    <p:sldId id="281" r:id="rId15"/>
    <p:sldId id="282" r:id="rId16"/>
    <p:sldId id="273" r:id="rId17"/>
    <p:sldId id="283" r:id="rId18"/>
    <p:sldId id="274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Breweries Per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2-4C8F-858B-B95C4FAED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907440"/>
        <c:axId val="455910392"/>
      </c:barChart>
      <c:catAx>
        <c:axId val="45590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10392"/>
        <c:crosses val="autoZero"/>
        <c:auto val="1"/>
        <c:lblAlgn val="ctr"/>
        <c:lblOffset val="100"/>
        <c:noMultiLvlLbl val="0"/>
      </c:catAx>
      <c:valAx>
        <c:axId val="455910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0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10E2-BF59-4998-8902-4C0CABB6C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The Pursuit of </a:t>
            </a:r>
            <a:r>
              <a:rPr lang="en-US" sz="5000" dirty="0" err="1"/>
              <a:t>Hoppiness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E7C5-9DBA-4936-9C05-B2C2175A0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Hannah </a:t>
            </a:r>
            <a:r>
              <a:rPr lang="en-US" dirty="0" err="1"/>
              <a:t>Kosinovsky</a:t>
            </a:r>
            <a:r>
              <a:rPr lang="en-US" dirty="0"/>
              <a:t>, John Yan, David Nguyen</a:t>
            </a:r>
          </a:p>
        </p:txBody>
      </p:sp>
    </p:spTree>
    <p:extLst>
      <p:ext uri="{BB962C8B-B14F-4D97-AF65-F5344CB8AC3E}">
        <p14:creationId xmlns:p14="http://schemas.microsoft.com/office/powerpoint/2010/main" val="40454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Compute the median alcohol content and international bitterness unit for each state. Plot a bar chart to compare.</a:t>
            </a:r>
          </a:p>
        </p:txBody>
      </p:sp>
    </p:spTree>
    <p:extLst>
      <p:ext uri="{BB962C8B-B14F-4D97-AF65-F5344CB8AC3E}">
        <p14:creationId xmlns:p14="http://schemas.microsoft.com/office/powerpoint/2010/main" val="14770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DA1C86-9D08-4029-A3E7-9A011C06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29" y="863930"/>
            <a:ext cx="7024941" cy="51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5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150F98-0A6C-490A-B25B-2348145F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06" y="669879"/>
            <a:ext cx="7556387" cy="55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Which state has the maximum alcoholic (ABV) beer? Which state has the most bitter (IBU) beer?</a:t>
            </a:r>
          </a:p>
        </p:txBody>
      </p:sp>
    </p:spTree>
    <p:extLst>
      <p:ext uri="{BB962C8B-B14F-4D97-AF65-F5344CB8AC3E}">
        <p14:creationId xmlns:p14="http://schemas.microsoft.com/office/powerpoint/2010/main" val="194293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5531-7D3A-4E2A-B152-1499269B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A31F-59FF-4388-ADAF-5C0C78F4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the maximum alcoholic (ABV) beer at 0.128 for Lee Hill Series Vol. 5 – Belgian Style </a:t>
            </a:r>
            <a:r>
              <a:rPr lang="en-US" dirty="0" err="1"/>
              <a:t>Quadrupel</a:t>
            </a:r>
            <a:r>
              <a:rPr lang="en-US" dirty="0"/>
              <a:t> Ale.</a:t>
            </a:r>
          </a:p>
        </p:txBody>
      </p:sp>
    </p:spTree>
    <p:extLst>
      <p:ext uri="{BB962C8B-B14F-4D97-AF65-F5344CB8AC3E}">
        <p14:creationId xmlns:p14="http://schemas.microsoft.com/office/powerpoint/2010/main" val="262328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5531-7D3A-4E2A-B152-1499269B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A31F-59FF-4388-ADAF-5C0C78F4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Oregon has the most bitter (IBU) beer at 138 for 3745 Bitter Bitch Imperial IPA.</a:t>
            </a:r>
          </a:p>
        </p:txBody>
      </p:sp>
    </p:spTree>
    <p:extLst>
      <p:ext uri="{BB962C8B-B14F-4D97-AF65-F5344CB8AC3E}">
        <p14:creationId xmlns:p14="http://schemas.microsoft.com/office/powerpoint/2010/main" val="379652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Summary statistics for the ABV variable.</a:t>
            </a:r>
          </a:p>
        </p:txBody>
      </p:sp>
    </p:spTree>
    <p:extLst>
      <p:ext uri="{BB962C8B-B14F-4D97-AF65-F5344CB8AC3E}">
        <p14:creationId xmlns:p14="http://schemas.microsoft.com/office/powerpoint/2010/main" val="189851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0AD6EE-7ACC-4294-99B4-A81B382F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0005"/>
              </p:ext>
            </p:extLst>
          </p:nvPr>
        </p:nvGraphicFramePr>
        <p:xfrm>
          <a:off x="2032000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2430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48599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0093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60961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944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0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0.05991388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0.01357633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5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38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7. Is there an apparent relationship between the bitterness of the beer and its alcoholic content? Draw a scatter plot.</a:t>
            </a:r>
          </a:p>
        </p:txBody>
      </p:sp>
    </p:spTree>
    <p:extLst>
      <p:ext uri="{BB962C8B-B14F-4D97-AF65-F5344CB8AC3E}">
        <p14:creationId xmlns:p14="http://schemas.microsoft.com/office/powerpoint/2010/main" val="323496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B3766D-7AB7-4D06-9A81-23F1047E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1" y="840047"/>
            <a:ext cx="7090347" cy="5177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45853-69DA-4B18-AAE1-5394324094CB}"/>
              </a:ext>
            </a:extLst>
          </p:cNvPr>
          <p:cNvSpPr txBox="1"/>
          <p:nvPr/>
        </p:nvSpPr>
        <p:spPr>
          <a:xfrm>
            <a:off x="8475834" y="2690335"/>
            <a:ext cx="2816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coefficient is 0.67 and that indicates a positive moderate relationship between the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291760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29E1-2E2A-4452-A15C-E16C217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31D2-1BAB-4EF1-815E-A0A4A9FC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Hello…</a:t>
            </a:r>
          </a:p>
        </p:txBody>
      </p:sp>
    </p:spTree>
    <p:extLst>
      <p:ext uri="{BB962C8B-B14F-4D97-AF65-F5344CB8AC3E}">
        <p14:creationId xmlns:p14="http://schemas.microsoft.com/office/powerpoint/2010/main" val="390316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29E1-2E2A-4452-A15C-E16C217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31D2-1BAB-4EF1-815E-A0A4A9FC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conclusion…</a:t>
            </a:r>
          </a:p>
        </p:txBody>
      </p:sp>
    </p:spTree>
    <p:extLst>
      <p:ext uri="{BB962C8B-B14F-4D97-AF65-F5344CB8AC3E}">
        <p14:creationId xmlns:p14="http://schemas.microsoft.com/office/powerpoint/2010/main" val="71686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	How many breweries are present in each state?</a:t>
            </a:r>
          </a:p>
        </p:txBody>
      </p:sp>
    </p:spTree>
    <p:extLst>
      <p:ext uri="{BB962C8B-B14F-4D97-AF65-F5344CB8AC3E}">
        <p14:creationId xmlns:p14="http://schemas.microsoft.com/office/powerpoint/2010/main" val="35324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2DAB12-14EA-4565-B09C-3DA1E47FE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962873"/>
              </p:ext>
            </p:extLst>
          </p:nvPr>
        </p:nvGraphicFramePr>
        <p:xfrm>
          <a:off x="649995" y="719666"/>
          <a:ext cx="1089568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3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2. Merge beer data with the breweries data. Print the first 6 observations and the last six observations to check the merged file.</a:t>
            </a:r>
          </a:p>
        </p:txBody>
      </p:sp>
    </p:spTree>
    <p:extLst>
      <p:ext uri="{BB962C8B-B14F-4D97-AF65-F5344CB8AC3E}">
        <p14:creationId xmlns:p14="http://schemas.microsoft.com/office/powerpoint/2010/main" val="303370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E85D5-A536-4D6B-944C-738C86F5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0753"/>
              </p:ext>
            </p:extLst>
          </p:nvPr>
        </p:nvGraphicFramePr>
        <p:xfrm>
          <a:off x="667130" y="1402080"/>
          <a:ext cx="1085774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74">
                  <a:extLst>
                    <a:ext uri="{9D8B030D-6E8A-4147-A177-3AD203B41FA5}">
                      <a16:colId xmlns:a16="http://schemas.microsoft.com/office/drawing/2014/main" val="2566030041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21115345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466258242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09274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9248468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763139794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66103878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728328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81634837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54920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Brewery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Brewery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IPA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5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Maggie’ Leap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2691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Milk / Sweet Stout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Wall’s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English Brown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Pumpion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Pumpkin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Stronghold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Porter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Parapet ESB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2687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Extra Special / Strong Bitter (ESB)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Minneapolis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3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CE85D5-A536-4D6B-944C-738C86F5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99680"/>
              </p:ext>
            </p:extLst>
          </p:nvPr>
        </p:nvGraphicFramePr>
        <p:xfrm>
          <a:off x="667130" y="1402080"/>
          <a:ext cx="1085774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74">
                  <a:extLst>
                    <a:ext uri="{9D8B030D-6E8A-4147-A177-3AD203B41FA5}">
                      <a16:colId xmlns:a16="http://schemas.microsoft.com/office/drawing/2014/main" val="2566030041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21115345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466258242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09274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9248468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763139794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66103878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728328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81634837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54920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Brewery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Brewery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Pilsner Ukiah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German </a:t>
                      </a:r>
                      <a:r>
                        <a:rPr lang="en-US" sz="1400" dirty="0" err="1">
                          <a:effectLst/>
                        </a:rPr>
                        <a:t>Pilsener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Ukiah Brewing Company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Ukiah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5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Heinnieweisse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Weissebier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Hefeweizen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Snapperhead</a:t>
                      </a:r>
                      <a:r>
                        <a:rPr lang="en-US" sz="1400" dirty="0">
                          <a:effectLst/>
                        </a:rPr>
                        <a:t> IPA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IPA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Moo Thunder Stout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Milk / Sweet Stout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Porkslap</a:t>
                      </a:r>
                      <a:r>
                        <a:rPr lang="en-US" sz="1400" dirty="0">
                          <a:effectLst/>
                        </a:rPr>
                        <a:t> Pale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American Pale Ale (APA)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Butternuts Beer and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Garrattsville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Urban Wilderness Pale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English Pale 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Sleeping Lady Brewing Company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Anchorage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1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Report the number of NA's in each column.</a:t>
            </a:r>
          </a:p>
        </p:txBody>
      </p:sp>
    </p:spTree>
    <p:extLst>
      <p:ext uri="{BB962C8B-B14F-4D97-AF65-F5344CB8AC3E}">
        <p14:creationId xmlns:p14="http://schemas.microsoft.com/office/powerpoint/2010/main" val="177798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A113AA-9811-4636-B308-67E682A6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22253"/>
              </p:ext>
            </p:extLst>
          </p:nvPr>
        </p:nvGraphicFramePr>
        <p:xfrm>
          <a:off x="667130" y="1402080"/>
          <a:ext cx="1085774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774">
                  <a:extLst>
                    <a:ext uri="{9D8B030D-6E8A-4147-A177-3AD203B41FA5}">
                      <a16:colId xmlns:a16="http://schemas.microsoft.com/office/drawing/2014/main" val="2566030041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21115345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466258242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09274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99248468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3763139794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66103878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728328690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2816348373"/>
                    </a:ext>
                  </a:extLst>
                </a:gridCol>
                <a:gridCol w="1085774">
                  <a:extLst>
                    <a:ext uri="{9D8B030D-6E8A-4147-A177-3AD203B41FA5}">
                      <a16:colId xmlns:a16="http://schemas.microsoft.com/office/drawing/2014/main" val="154920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Brewery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Beer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Brewery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5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4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449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The Pursuit of Hoppiness</vt:lpstr>
      <vt:lpstr>Introduction</vt:lpstr>
      <vt:lpstr>1. How many breweries are present in each state?</vt:lpstr>
      <vt:lpstr>PowerPoint Presentation</vt:lpstr>
      <vt:lpstr>2. Merge beer data with the breweries data. Print the first 6 observations and the last six observations to check the merged file.</vt:lpstr>
      <vt:lpstr>PowerPoint Presentation</vt:lpstr>
      <vt:lpstr>PowerPoint Presentation</vt:lpstr>
      <vt:lpstr>3. Report the number of NA's in each column.</vt:lpstr>
      <vt:lpstr>PowerPoint Presentation</vt:lpstr>
      <vt:lpstr>4. Compute the median alcohol content and international bitterness unit for each state. Plot a bar chart to compare.</vt:lpstr>
      <vt:lpstr>PowerPoint Presentation</vt:lpstr>
      <vt:lpstr>PowerPoint Presentation</vt:lpstr>
      <vt:lpstr>5. Which state has the maximum alcoholic (ABV) beer? Which state has the most bitter (IBU) beer?</vt:lpstr>
      <vt:lpstr>PowerPoint Presentation</vt:lpstr>
      <vt:lpstr>PowerPoint Presentation</vt:lpstr>
      <vt:lpstr>6. Summary statistics for the ABV variable.</vt:lpstr>
      <vt:lpstr>PowerPoint Presentation</vt:lpstr>
      <vt:lpstr>7. Is there an apparent relationship between the bitterness of the beer and its alcoholic content? Draw a scatter plot.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Pursuit of Hoppiness</dc:title>
  <dc:creator>David Nguyen</dc:creator>
  <cp:lastModifiedBy>David Nguyen</cp:lastModifiedBy>
  <cp:revision>12</cp:revision>
  <dcterms:created xsi:type="dcterms:W3CDTF">2018-10-09T23:50:08Z</dcterms:created>
  <dcterms:modified xsi:type="dcterms:W3CDTF">2018-10-10T01:34:29Z</dcterms:modified>
</cp:coreProperties>
</file>