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/>
    <p:restoredTop sz="94728"/>
  </p:normalViewPr>
  <p:slideViewPr>
    <p:cSldViewPr snapToGrid="0" snapToObjects="1">
      <p:cViewPr>
        <p:scale>
          <a:sx n="140" d="100"/>
          <a:sy n="140" d="100"/>
        </p:scale>
        <p:origin x="268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2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28EC-FCA0-9C4D-AC4F-4CF2932FC90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2866-7DEA-CC4A-98FE-3A2463EC3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547" y="168182"/>
            <a:ext cx="2010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5173" y="1126155"/>
            <a:ext cx="1367555" cy="41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IDI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52" y="1865695"/>
            <a:ext cx="27367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Plan de administración del proyecto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Enunciado de Alcance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267042" y="1864490"/>
            <a:ext cx="3590957" cy="618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1: Introducción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Pasar a limpio y mejorar lo puesto en la </a:t>
            </a:r>
            <a:r>
              <a:rPr lang="es-ES" sz="1200" dirty="0" smtClean="0"/>
              <a:t>hoja </a:t>
            </a:r>
            <a:r>
              <a:rPr lang="es-ES" sz="1200" dirty="0"/>
              <a:t>de concepto.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2: Estado del arte 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Poner todas las investigaciones relacionadas al tema de Visualización y Procesamiento de grafos en ambientes virtuales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3: Marco Teórico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Poner las distintas herramientas que vamos a </a:t>
            </a:r>
            <a:r>
              <a:rPr lang="es-ES" sz="1200" dirty="0" smtClean="0"/>
              <a:t>utilizar</a:t>
            </a:r>
          </a:p>
          <a:p>
            <a:pPr lvl="2" fontAlgn="ctr"/>
            <a:endParaRPr lang="en-US" sz="1200" dirty="0"/>
          </a:p>
          <a:p>
            <a:r>
              <a:rPr lang="es-ES" sz="1200" dirty="0"/>
              <a:t>Proyecto</a:t>
            </a:r>
            <a:endParaRPr lang="en-US" sz="1200" dirty="0"/>
          </a:p>
          <a:p>
            <a:r>
              <a:rPr lang="es-ES" sz="1200" dirty="0"/>
              <a:t>Fase 1: Generación del grafo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Pasar la información del JSON a la base de datos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Crear método para pasar la información de </a:t>
            </a:r>
            <a:r>
              <a:rPr lang="es-ES" sz="1200" dirty="0" err="1"/>
              <a:t>Thoth</a:t>
            </a:r>
            <a:r>
              <a:rPr lang="es-ES" sz="1200" dirty="0"/>
              <a:t> a NeoJ4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Realizar el método para procesar los </a:t>
            </a:r>
            <a:r>
              <a:rPr lang="es-ES" sz="1200" dirty="0" err="1"/>
              <a:t>queries</a:t>
            </a:r>
            <a:r>
              <a:rPr lang="es-ES" sz="1200" dirty="0"/>
              <a:t> de NeoJ4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Generar los componentes básicos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Tener la clase tipo Nodo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Tener la clase tipo Arista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Crear la estructura que maneja la matriz de adyacencia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Crear una estructura de datos que manejo el grafo como tal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Hacer la interacción básica entre módulos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Realizar el método para regresar todos los nodos encontrados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Tener una forma de regresar únicamente las relaciones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Poder regresar todo el grafo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646439" y="1126155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IDI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7691" y="1864490"/>
            <a:ext cx="3590957" cy="803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2: Estado del arte 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Actualizar y mejorar en base a retroalimentación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3: Marco Teórico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Actualizar y mejorar en base a retroalimentación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4: Desarrollo metodológico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Tema 1: Propuesta de algoritmo de búsqueda en grafos de dimensiones </a:t>
            </a:r>
            <a:r>
              <a:rPr lang="es-ES" sz="1200" dirty="0" err="1"/>
              <a:t>MxNxO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Tema 2: Propuesta de algoritmo para reconocer sub-comunidades dentro de un conjunto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Tema 3: Propuesta de algoritmo para encontrar patrones (reconocer a usuarios </a:t>
            </a:r>
            <a:r>
              <a:rPr lang="es-ES" sz="1200" dirty="0" err="1"/>
              <a:t>bots</a:t>
            </a:r>
            <a:r>
              <a:rPr lang="es-ES" sz="1200" dirty="0"/>
              <a:t> y movimiento de usuarios)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Tema 4: Reconocimiento y entendimiento básico de sentimientos (felicidad, enojo y tristeza)</a:t>
            </a:r>
            <a:endParaRPr lang="en-US" sz="1200" dirty="0"/>
          </a:p>
          <a:p>
            <a:r>
              <a:rPr lang="es-ES" sz="1200" dirty="0"/>
              <a:t>Proyecto</a:t>
            </a:r>
            <a:endParaRPr lang="en-US" sz="1200" dirty="0"/>
          </a:p>
          <a:p>
            <a:r>
              <a:rPr lang="es-ES" sz="1200" dirty="0"/>
              <a:t>Fase 2: Interacción y operaciones básicas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Operaciones básicas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Crear los métodos para las siguientes operaciones:</a:t>
            </a:r>
            <a:endParaRPr lang="en-US" sz="1200" dirty="0"/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Longitud del grafo</a:t>
            </a:r>
            <a:endParaRPr lang="en-US" sz="1200" dirty="0"/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Diámetro del grafo</a:t>
            </a:r>
            <a:endParaRPr lang="en-US" sz="1200" dirty="0"/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Grado de los nodos</a:t>
            </a:r>
            <a:endParaRPr lang="en-US" sz="1200" dirty="0"/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Densidad de los nodos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Primera fase de encontrar sub-comunidades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Interacción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encontrar un camino entre dos nodos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Primera fase para ubicar circuitos que comuniquen sub-comunidades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Primera fase de filtros (por definir)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 err="1"/>
              <a:t>Nice</a:t>
            </a:r>
            <a:r>
              <a:rPr lang="es-ES" sz="1200" dirty="0"/>
              <a:t> to </a:t>
            </a:r>
            <a:r>
              <a:rPr lang="es-ES" sz="1200" dirty="0" err="1"/>
              <a:t>have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relacionar una N cantidad de grafos (estaría por el momento topado a 3 grafos a la vez)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calcular la probabilidad de que un usuario sea un </a:t>
            </a:r>
            <a:r>
              <a:rPr lang="es-ES" sz="1200" dirty="0" err="1"/>
              <a:t>bot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309391" y="1126155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IDI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28340" y="1864490"/>
            <a:ext cx="3590957" cy="470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4: Desarrollo metodológico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Actualizar y mejorar en base a retroalimentación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5: Resultados y discusión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Poner todo comentario dado por el asesor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6: </a:t>
            </a:r>
            <a:r>
              <a:rPr lang="es-ES" sz="1200" dirty="0" smtClean="0"/>
              <a:t>Conclusiones</a:t>
            </a:r>
          </a:p>
          <a:p>
            <a:pPr marL="342900" indent="-342900" fontAlgn="ctr">
              <a:buFont typeface="+mj-lt"/>
              <a:buAutoNum type="arabicPeriod"/>
            </a:pPr>
            <a:endParaRPr lang="en-US" sz="1200" dirty="0"/>
          </a:p>
          <a:p>
            <a:r>
              <a:rPr lang="es-ES" sz="1200" dirty="0"/>
              <a:t>Proyecto</a:t>
            </a:r>
            <a:endParaRPr lang="en-US" sz="1200" dirty="0"/>
          </a:p>
          <a:p>
            <a:r>
              <a:rPr lang="es-ES" sz="1200" dirty="0"/>
              <a:t>Fase 3: Operaciones avanzadas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Operaciones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generar sub-comunidades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generar sub-comunidades en base a criterios y filtros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Interacción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Generación de caminos con criterios y filtros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Procesar filtros avanzados (por definir)</a:t>
            </a:r>
            <a:endParaRPr lang="en-US" sz="1200" dirty="0"/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 err="1"/>
              <a:t>Nice</a:t>
            </a:r>
            <a:r>
              <a:rPr lang="es-ES" sz="1200" dirty="0"/>
              <a:t> to </a:t>
            </a:r>
            <a:r>
              <a:rPr lang="es-ES" sz="1200" dirty="0" err="1"/>
              <a:t>have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Métodos para reconocer patrones en automático (ML/DL)</a:t>
            </a:r>
            <a:endParaRPr lang="en-US" sz="1200" dirty="0"/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Algoritmo para reconocer sentimientos básicos (feliz, triste y enojado) y ponerle etiqueta a cada nodo/arista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2240040" y="1126154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IDI 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rot="5400000">
            <a:off x="4270526" y="-1907289"/>
            <a:ext cx="321869" cy="5745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 rot="5400000">
            <a:off x="6156159" y="-21656"/>
            <a:ext cx="321869" cy="197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4" idx="0"/>
          </p:cNvCxnSpPr>
          <p:nvPr/>
        </p:nvCxnSpPr>
        <p:spPr>
          <a:xfrm rot="16200000" flipH="1">
            <a:off x="7987635" y="120620"/>
            <a:ext cx="321869" cy="1689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 rot="16200000" flipH="1">
            <a:off x="9952959" y="-1844705"/>
            <a:ext cx="321868" cy="5619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9" idx="0"/>
          </p:cNvCxnSpPr>
          <p:nvPr/>
        </p:nvCxnSpPr>
        <p:spPr>
          <a:xfrm>
            <a:off x="1558951" y="1542620"/>
            <a:ext cx="0" cy="3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 flipH="1">
            <a:off x="5330216" y="1542621"/>
            <a:ext cx="1" cy="3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12" idx="0"/>
          </p:cNvCxnSpPr>
          <p:nvPr/>
        </p:nvCxnSpPr>
        <p:spPr>
          <a:xfrm>
            <a:off x="8993169" y="1542621"/>
            <a:ext cx="1" cy="3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5" idx="0"/>
          </p:cNvCxnSpPr>
          <p:nvPr/>
        </p:nvCxnSpPr>
        <p:spPr>
          <a:xfrm>
            <a:off x="12923818" y="1542620"/>
            <a:ext cx="1" cy="3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0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Primera fase (generación del nodo)</a:t>
            </a:r>
          </a:p>
          <a:p>
            <a:pPr fontAlgn="ctr"/>
            <a:r>
              <a:rPr lang="es-ES" dirty="0"/>
              <a:t>Pasar información del JSON a la base de datos</a:t>
            </a:r>
          </a:p>
          <a:p>
            <a:pPr lvl="1" fontAlgn="ctr"/>
            <a:r>
              <a:rPr lang="es-ES" dirty="0"/>
              <a:t>Método para pasar la información de </a:t>
            </a:r>
            <a:r>
              <a:rPr lang="es-ES" dirty="0" err="1"/>
              <a:t>Thoth</a:t>
            </a:r>
            <a:r>
              <a:rPr lang="es-ES" dirty="0"/>
              <a:t> a NeoJ4</a:t>
            </a:r>
          </a:p>
          <a:p>
            <a:pPr lvl="1" fontAlgn="ctr"/>
            <a:r>
              <a:rPr lang="es-ES" dirty="0"/>
              <a:t>Método para procesar </a:t>
            </a:r>
            <a:r>
              <a:rPr lang="es-ES" dirty="0" err="1"/>
              <a:t>queries</a:t>
            </a:r>
            <a:r>
              <a:rPr lang="es-ES" dirty="0"/>
              <a:t> de NeoJ4 (acepte un </a:t>
            </a:r>
            <a:r>
              <a:rPr lang="es-ES" dirty="0" err="1"/>
              <a:t>string</a:t>
            </a:r>
            <a:r>
              <a:rPr lang="es-ES" dirty="0"/>
              <a:t> y regrese una estructura</a:t>
            </a:r>
            <a:r>
              <a:rPr lang="es-ES" dirty="0" smtClean="0"/>
              <a:t>)</a:t>
            </a:r>
            <a:r>
              <a:rPr lang="es-ES" dirty="0"/>
              <a:t> </a:t>
            </a:r>
          </a:p>
          <a:p>
            <a:pPr fontAlgn="ctr"/>
            <a:r>
              <a:rPr lang="es-ES" dirty="0"/>
              <a:t>Generar los componentes básicos</a:t>
            </a:r>
          </a:p>
          <a:p>
            <a:pPr lvl="1" fontAlgn="ctr"/>
            <a:r>
              <a:rPr lang="es-ES" dirty="0"/>
              <a:t>Tener una clase tipo Nodo</a:t>
            </a:r>
          </a:p>
          <a:p>
            <a:pPr lvl="1" fontAlgn="ctr"/>
            <a:r>
              <a:rPr lang="es-ES" dirty="0"/>
              <a:t>Tener una clase tipo Arista</a:t>
            </a:r>
          </a:p>
          <a:p>
            <a:pPr lvl="1" fontAlgn="ctr"/>
            <a:r>
              <a:rPr lang="es-ES" dirty="0"/>
              <a:t>Una estructura que maneja la matriz de adyacencia</a:t>
            </a:r>
          </a:p>
          <a:p>
            <a:pPr lvl="1" fontAlgn="ctr"/>
            <a:r>
              <a:rPr lang="es-ES" dirty="0"/>
              <a:t>Una estructura que maneja el grafo como tal (compuesto de aristas o simplemente la matriz de adyacencia</a:t>
            </a:r>
            <a:r>
              <a:rPr lang="es-ES" dirty="0" smtClean="0"/>
              <a:t>)</a:t>
            </a:r>
            <a:endParaRPr lang="es-ES" dirty="0"/>
          </a:p>
          <a:p>
            <a:pPr fontAlgn="ctr"/>
            <a:r>
              <a:rPr lang="es-ES" dirty="0"/>
              <a:t>Hacer la interacción básica con mis compañeros</a:t>
            </a:r>
          </a:p>
          <a:p>
            <a:pPr lvl="1" fontAlgn="ctr"/>
            <a:r>
              <a:rPr lang="es-ES" dirty="0"/>
              <a:t>Método para regresar todos los nodos encontrados</a:t>
            </a:r>
          </a:p>
          <a:p>
            <a:pPr lvl="1" fontAlgn="ctr"/>
            <a:r>
              <a:rPr lang="es-ES" dirty="0"/>
              <a:t>Una forma de regresar únicamente las relaciones</a:t>
            </a:r>
          </a:p>
          <a:p>
            <a:pPr lvl="1" fontAlgn="ctr"/>
            <a:r>
              <a:rPr lang="es-ES" dirty="0"/>
              <a:t>El regresar todo el grafo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fontAlgn="ctr"/>
            <a:r>
              <a:rPr lang="es-ES" dirty="0"/>
              <a:t>Operaciones básicas</a:t>
            </a:r>
          </a:p>
          <a:p>
            <a:pPr lvl="1" fontAlgn="ctr"/>
            <a:r>
              <a:rPr lang="es-ES" dirty="0"/>
              <a:t>Calcular longitud</a:t>
            </a:r>
          </a:p>
          <a:p>
            <a:pPr lvl="1" fontAlgn="ctr"/>
            <a:r>
              <a:rPr lang="es-ES" dirty="0"/>
              <a:t>Calcular diámetro</a:t>
            </a:r>
          </a:p>
          <a:p>
            <a:pPr lvl="1" fontAlgn="ctr"/>
            <a:r>
              <a:rPr lang="es-ES" dirty="0"/>
              <a:t>El grado los grados</a:t>
            </a:r>
          </a:p>
          <a:p>
            <a:pPr lvl="1" fontAlgn="ctr"/>
            <a:r>
              <a:rPr lang="es-ES" dirty="0"/>
              <a:t>Calcular la densidad del grafo</a:t>
            </a:r>
          </a:p>
          <a:p>
            <a:pPr lvl="1" fontAlgn="ctr"/>
            <a:r>
              <a:rPr lang="es-ES" dirty="0"/>
              <a:t>Primera fase de encontrar/marcar sub-comunidades</a:t>
            </a:r>
          </a:p>
          <a:p>
            <a:endParaRPr lang="es-ES" dirty="0"/>
          </a:p>
          <a:p>
            <a:pPr fontAlgn="ctr"/>
            <a:r>
              <a:rPr lang="es-ES" dirty="0"/>
              <a:t>Interacción</a:t>
            </a:r>
          </a:p>
          <a:p>
            <a:pPr lvl="1" fontAlgn="ctr"/>
            <a:r>
              <a:rPr lang="es-ES" dirty="0"/>
              <a:t>Mostrar caminos entre dos nodos (considerar una lista de nodos)</a:t>
            </a:r>
          </a:p>
          <a:p>
            <a:pPr lvl="1" fontAlgn="ctr"/>
            <a:r>
              <a:rPr lang="es-ES" dirty="0"/>
              <a:t>Primera fase de ubicar circuitos que comuniquen sub-comunidades</a:t>
            </a:r>
          </a:p>
          <a:p>
            <a:pPr lvl="1" fontAlgn="ctr"/>
            <a:r>
              <a:rPr lang="es-ES" dirty="0"/>
              <a:t>Primera fase de filtros (por definir</a:t>
            </a:r>
            <a:r>
              <a:rPr lang="es-ES" dirty="0" smtClean="0"/>
              <a:t>)</a:t>
            </a:r>
          </a:p>
          <a:p>
            <a:pPr lvl="1" fontAlgn="ctr"/>
            <a:endParaRPr lang="es-ES" dirty="0"/>
          </a:p>
          <a:p>
            <a:pPr fontAlgn="ctr"/>
            <a:r>
              <a:rPr lang="es-ES" dirty="0" err="1"/>
              <a:t>Nice</a:t>
            </a:r>
            <a:r>
              <a:rPr lang="es-ES" dirty="0"/>
              <a:t> to </a:t>
            </a:r>
            <a:r>
              <a:rPr lang="es-ES" dirty="0" err="1"/>
              <a:t>have</a:t>
            </a:r>
            <a:r>
              <a:rPr lang="es-ES" dirty="0"/>
              <a:t>:</a:t>
            </a:r>
          </a:p>
          <a:p>
            <a:pPr lvl="1" fontAlgn="ctr"/>
            <a:r>
              <a:rPr lang="es-ES" dirty="0"/>
              <a:t>Relacionar N cantidad de grafos (ahorita el tope estaría en 3)</a:t>
            </a:r>
          </a:p>
          <a:p>
            <a:pPr lvl="1" fontAlgn="ctr"/>
            <a:r>
              <a:rPr lang="es-ES" dirty="0"/>
              <a:t>Métodos para calcular la probabilidad de que un usuario sea un </a:t>
            </a:r>
            <a:r>
              <a:rPr lang="es-ES" dirty="0" err="1"/>
              <a:t>bot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fontAlgn="ctr"/>
            <a:r>
              <a:rPr lang="es-ES" dirty="0"/>
              <a:t>Operaciones</a:t>
            </a:r>
          </a:p>
          <a:p>
            <a:pPr lvl="1" fontAlgn="ctr"/>
            <a:r>
              <a:rPr lang="es-ES" dirty="0"/>
              <a:t>Generación de sub comunidades</a:t>
            </a:r>
          </a:p>
          <a:p>
            <a:pPr lvl="1" fontAlgn="ctr"/>
            <a:r>
              <a:rPr lang="es-ES" dirty="0"/>
              <a:t>Generación de sub-comunidades con criterio</a:t>
            </a:r>
          </a:p>
          <a:p>
            <a:endParaRPr lang="es-ES" dirty="0"/>
          </a:p>
          <a:p>
            <a:pPr fontAlgn="ctr"/>
            <a:r>
              <a:rPr lang="es-ES" dirty="0"/>
              <a:t>Interacción</a:t>
            </a:r>
          </a:p>
          <a:p>
            <a:pPr lvl="1" fontAlgn="ctr"/>
            <a:r>
              <a:rPr lang="es-ES" dirty="0"/>
              <a:t>Generación de caminos con criterios</a:t>
            </a:r>
          </a:p>
          <a:p>
            <a:pPr lvl="1" fontAlgn="ctr"/>
            <a:r>
              <a:rPr lang="es-ES" dirty="0"/>
              <a:t>Procesar filtros avanzados (por definir</a:t>
            </a:r>
            <a:r>
              <a:rPr lang="es-ES" dirty="0" smtClean="0"/>
              <a:t>)</a:t>
            </a:r>
            <a:r>
              <a:rPr lang="es-ES" dirty="0"/>
              <a:t> </a:t>
            </a:r>
          </a:p>
          <a:p>
            <a:pPr fontAlgn="ctr"/>
            <a:endParaRPr lang="es-ES" dirty="0" smtClean="0"/>
          </a:p>
          <a:p>
            <a:pPr fontAlgn="ctr"/>
            <a:r>
              <a:rPr lang="es-ES" dirty="0" err="1" smtClean="0"/>
              <a:t>Nice</a:t>
            </a:r>
            <a:r>
              <a:rPr lang="es-ES" dirty="0" smtClean="0"/>
              <a:t> </a:t>
            </a:r>
            <a:r>
              <a:rPr lang="es-ES" dirty="0"/>
              <a:t>to </a:t>
            </a:r>
            <a:r>
              <a:rPr lang="es-ES" dirty="0" err="1"/>
              <a:t>have</a:t>
            </a:r>
            <a:r>
              <a:rPr lang="es-ES" dirty="0"/>
              <a:t>:</a:t>
            </a:r>
          </a:p>
          <a:p>
            <a:pPr lvl="1" fontAlgn="ctr"/>
            <a:r>
              <a:rPr lang="es-ES" dirty="0"/>
              <a:t>Métodos para reconocer patrones en automático (ML/DL)</a:t>
            </a:r>
          </a:p>
          <a:p>
            <a:pPr lvl="1" fontAlgn="ctr"/>
            <a:r>
              <a:rPr lang="es-ES" dirty="0"/>
              <a:t>Algoritmo para re-conocer sentimientos básicos (feliz, triste y enojado) y ponerle etiqueta a cada Nodo/Arista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595</Words>
  <Application>Microsoft Macintosh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Poncho Velasco</dc:creator>
  <cp:lastModifiedBy>David Poncho Velasco</cp:lastModifiedBy>
  <cp:revision>8</cp:revision>
  <dcterms:created xsi:type="dcterms:W3CDTF">2017-11-10T03:28:31Z</dcterms:created>
  <dcterms:modified xsi:type="dcterms:W3CDTF">2017-11-10T04:41:35Z</dcterms:modified>
</cp:coreProperties>
</file>