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2"/>
    <p:restoredTop sz="96291"/>
  </p:normalViewPr>
  <p:slideViewPr>
    <p:cSldViewPr snapToGrid="0" snapToObjects="1">
      <p:cViewPr>
        <p:scale>
          <a:sx n="80" d="100"/>
          <a:sy n="80" d="100"/>
        </p:scale>
        <p:origin x="-40" y="3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CC51-A611-0444-A31D-F20FC9937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51007-82AF-1344-B03C-11CAB8C37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5488-99E3-8440-A0CF-B0818D1E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FB2D-2070-5342-87A0-C0B26F13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785F-77F8-FB46-915F-FC4D0C4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1944-DD26-934A-B04E-F25254B7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D8147-9A5B-5441-8CE9-D7495BDE6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76ED-26E3-DC4F-A2D2-AE30736A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2C7F-FFD6-3B49-834B-52D31EB1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AB5E-2411-9545-9116-7268053C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82018-2C3B-1F4D-AB84-CA3A846B8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71DD0-4CD9-1040-9011-E5795207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7FF-8AF2-E94F-BFD3-5AC31669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D7C8-3904-9042-A7A4-9B9236B6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0253-6AF5-EB4B-BA44-5CE9C146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582-8436-D047-9A55-B022F77A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4040-35BB-5D44-882D-2314390F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C94D-7F78-834A-B8C7-81DC19A4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0FB1-C469-4641-91A3-1828A40F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4ABB-7C7B-0A4A-9949-766F829B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8104-C23F-5140-95A4-FBA96619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3AD9-4FD7-CC4C-B049-52D48671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4ACB-63B8-F24B-888F-35671812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58B6-F979-F040-9817-7A7B4CC9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FBF8-38E7-0643-8247-EA58865F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81AF-E8F8-D649-A62E-583C56A7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F2B2-6E2A-D94F-841E-C2CD987A4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0DF38-6195-E346-9D3C-05E15F36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05F1-6D83-6F49-B3C6-8D17B00A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21F66-AC91-124E-8FEC-56D0AF9A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2379C-E336-D44D-AD55-E79F8F36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B1B9-31E3-DB46-A340-5EC8ABD9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29D0-DAEB-9240-8E23-26DC1CD5A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6783A-ACEF-5542-A5F8-2BBFA8D2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746D6-3E74-0842-B9E0-A5D1188A3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72BE5-3EFA-294B-B0C1-E111C70B6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D177B-FF1D-8D40-90C5-68919DF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B882-940D-C142-8ED2-7C1B2037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B636D-43E8-4B4B-97C4-E483D8B1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03B0-E524-244B-B9A0-A9E55D1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A35ED-5C89-2645-AD3E-B74D5F85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A7A0-555C-D742-B3EE-EDA1A644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670EF-D9DE-434E-BBED-BBEA772D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29CCC-5998-DB4E-94AA-FDBE83D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F3762-A401-2A41-8021-813FC7B8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6AA34-0371-BD4E-856E-65C274B5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B27E-9D4B-0543-91C8-919DC4D5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3AF4-274D-144E-ADAE-7542984C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30942-D1D5-C049-8D76-6D2A2C9F8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956EB-713F-0F4E-AF59-4B152E4B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48EB-FC41-0441-9A41-9BA03D18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4B6D-11DE-314E-9A5B-96C6CE3D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E6B2-475E-A740-945D-CC884ED3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A4F99-CC67-6744-8F7B-6403F4AF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A0393-F247-F441-88F9-E22AB9EBF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4A22-05A7-D04A-BF52-893829F7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87CC-96AF-5342-9E39-906710B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F72F-3E22-0E4A-AE6D-DC4F6EA5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D0FAA-E562-E247-98B5-AEEA7419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C163B-6572-C14A-8840-D720D10E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E9DA-04F8-E340-8C31-F48EC1D1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7D40-9E5D-4648-8CB6-F90984685F71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ED5F-4363-B343-8144-760953EB5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BE2D-EF23-224D-B2A2-7B9F0ECA2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D797-2FBE-864B-9705-F3F60404F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3DF5EE-DC2B-0141-BDE2-832C49587AFC}"/>
              </a:ext>
            </a:extLst>
          </p:cNvPr>
          <p:cNvSpPr/>
          <p:nvPr/>
        </p:nvSpPr>
        <p:spPr>
          <a:xfrm>
            <a:off x="5627378" y="65400"/>
            <a:ext cx="6122170" cy="54776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641E87D-171E-2645-A80B-1A6322867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7379" y="65400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0954C15-BC0D-6C40-B684-B1D3388FA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53994" y="5793350"/>
            <a:ext cx="483586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1BBF3-3560-B140-AAFB-48C991B2D4C0}"/>
              </a:ext>
            </a:extLst>
          </p:cNvPr>
          <p:cNvSpPr txBox="1"/>
          <p:nvPr/>
        </p:nvSpPr>
        <p:spPr>
          <a:xfrm>
            <a:off x="10359412" y="6229616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Marketing Admins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688A547-6DDE-5448-AF56-E9F1FE2A7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842" y="2001703"/>
            <a:ext cx="469900" cy="469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7C46CC-18EB-5442-BF90-9E94B954DD47}"/>
              </a:ext>
            </a:extLst>
          </p:cNvPr>
          <p:cNvSpPr txBox="1"/>
          <p:nvPr/>
        </p:nvSpPr>
        <p:spPr>
          <a:xfrm rot="16200000">
            <a:off x="-102068" y="2082764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End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08D81-3F5B-274B-9351-8AB6507E7D23}"/>
              </a:ext>
            </a:extLst>
          </p:cNvPr>
          <p:cNvSpPr txBox="1"/>
          <p:nvPr/>
        </p:nvSpPr>
        <p:spPr>
          <a:xfrm>
            <a:off x="1232425" y="1734086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C5B471-8B82-E34E-87A4-78747A3961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525" y="1140960"/>
            <a:ext cx="571500" cy="5715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EA89026F-8FA5-C94C-9C9E-C4D1C9C429D4}"/>
              </a:ext>
            </a:extLst>
          </p:cNvPr>
          <p:cNvSpPr/>
          <p:nvPr/>
        </p:nvSpPr>
        <p:spPr>
          <a:xfrm flipH="1">
            <a:off x="816792" y="1426710"/>
            <a:ext cx="718434" cy="5534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D1E5A08-4A01-1345-9F0C-4738EBA485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1497" y="2893631"/>
            <a:ext cx="469900" cy="469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645E81-367F-984C-A8AF-0F5B47813A65}"/>
              </a:ext>
            </a:extLst>
          </p:cNvPr>
          <p:cNvSpPr txBox="1"/>
          <p:nvPr/>
        </p:nvSpPr>
        <p:spPr>
          <a:xfrm>
            <a:off x="1230072" y="3422107"/>
            <a:ext cx="107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32F3E"/>
                </a:solidFill>
              </a:rPr>
              <a:t>Customer Website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8AAB20E-C458-8C49-AED6-DB69CF7D225D}"/>
              </a:ext>
            </a:extLst>
          </p:cNvPr>
          <p:cNvSpPr/>
          <p:nvPr/>
        </p:nvSpPr>
        <p:spPr>
          <a:xfrm flipH="1" flipV="1">
            <a:off x="816792" y="2471602"/>
            <a:ext cx="718434" cy="58957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56CD89A-495A-AF4D-99C0-DDB9A048F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10213" y="2001241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630FB6-3A96-EC48-BB8C-D6E8F1C95688}"/>
              </a:ext>
            </a:extLst>
          </p:cNvPr>
          <p:cNvSpPr txBox="1"/>
          <p:nvPr/>
        </p:nvSpPr>
        <p:spPr>
          <a:xfrm>
            <a:off x="3610089" y="2529717"/>
            <a:ext cx="174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232F3E"/>
                </a:solidFill>
              </a:rPr>
              <a:t>Amazon Pinpoint Preference Center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8FDC0B-816D-0340-80E0-094D9CB0E3F2}"/>
              </a:ext>
            </a:extLst>
          </p:cNvPr>
          <p:cNvGrpSpPr/>
          <p:nvPr/>
        </p:nvGrpSpPr>
        <p:grpSpPr>
          <a:xfrm>
            <a:off x="1974283" y="1426710"/>
            <a:ext cx="2196191" cy="1634472"/>
            <a:chOff x="2684662" y="1051134"/>
            <a:chExt cx="1483636" cy="331243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2D575-BEB4-9A49-B9E8-A35A071AB786}"/>
                </a:ext>
              </a:extLst>
            </p:cNvPr>
            <p:cNvSpPr/>
            <p:nvPr/>
          </p:nvSpPr>
          <p:spPr>
            <a:xfrm>
              <a:off x="2684662" y="1051134"/>
              <a:ext cx="91536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80E2D-EC7E-3B47-B6E5-578EEEE4E488}"/>
                </a:ext>
              </a:extLst>
            </p:cNvPr>
            <p:cNvCxnSpPr>
              <a:cxnSpLocks/>
            </p:cNvCxnSpPr>
            <p:nvPr/>
          </p:nvCxnSpPr>
          <p:spPr>
            <a:xfrm>
              <a:off x="3595221" y="1216272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20283DF-6603-5A47-86D7-469D7C69E963}"/>
              </a:ext>
            </a:extLst>
          </p:cNvPr>
          <p:cNvSpPr txBox="1"/>
          <p:nvPr/>
        </p:nvSpPr>
        <p:spPr>
          <a:xfrm>
            <a:off x="2236506" y="1224499"/>
            <a:ext cx="841624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Manage Preferences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B79AA1-A2E8-8445-A0FB-7D465E759A98}"/>
              </a:ext>
            </a:extLst>
          </p:cNvPr>
          <p:cNvSpPr txBox="1"/>
          <p:nvPr/>
        </p:nvSpPr>
        <p:spPr>
          <a:xfrm>
            <a:off x="2336497" y="2935357"/>
            <a:ext cx="5759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Signup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F32192-09A3-3F43-ADDC-C8CA4A56B4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3567" y="483525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730796-53C1-B448-982D-BFABFF6E9388}"/>
              </a:ext>
            </a:extLst>
          </p:cNvPr>
          <p:cNvSpPr txBox="1"/>
          <p:nvPr/>
        </p:nvSpPr>
        <p:spPr>
          <a:xfrm>
            <a:off x="5380939" y="12349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C52B02C-170A-A24D-97FB-79AB2EAC2C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0368" y="483525"/>
            <a:ext cx="711200" cy="71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8A686F-AB6A-1943-92AA-7F16EAB66963}"/>
              </a:ext>
            </a:extLst>
          </p:cNvPr>
          <p:cNvSpPr txBox="1"/>
          <p:nvPr/>
        </p:nvSpPr>
        <p:spPr>
          <a:xfrm>
            <a:off x="7235016" y="125595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8DACA3-4C4B-E640-BE9E-2809EA7445F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954767" y="839125"/>
            <a:ext cx="10756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7BA05FF9-D589-3C44-B03D-6CC4C66C56E7}"/>
              </a:ext>
            </a:extLst>
          </p:cNvPr>
          <p:cNvSpPr/>
          <p:nvPr/>
        </p:nvSpPr>
        <p:spPr>
          <a:xfrm rot="5400000" flipH="1" flipV="1">
            <a:off x="4775705" y="506915"/>
            <a:ext cx="1135821" cy="17999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16959-27BA-9548-9224-BEEDED20E9F0}"/>
              </a:ext>
            </a:extLst>
          </p:cNvPr>
          <p:cNvSpPr txBox="1"/>
          <p:nvPr/>
        </p:nvSpPr>
        <p:spPr>
          <a:xfrm>
            <a:off x="4156304" y="1104973"/>
            <a:ext cx="57590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Static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3E4B1A-A04D-B547-8428-29DD3A2A23DC}"/>
              </a:ext>
            </a:extLst>
          </p:cNvPr>
          <p:cNvSpPr txBox="1"/>
          <p:nvPr/>
        </p:nvSpPr>
        <p:spPr>
          <a:xfrm>
            <a:off x="5442329" y="264172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Gateway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DC29247-7A9F-324D-9C54-1841A191D3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37681" y="1883628"/>
            <a:ext cx="711200" cy="71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2FF3F6-7866-8A4B-9AB8-911B765F898A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4680113" y="2236191"/>
            <a:ext cx="1557568" cy="303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99C41F8A-FF70-9D40-86C0-364B54FC85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672" y="1888501"/>
            <a:ext cx="711200" cy="711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FF5B0F-1693-3E4C-BFA5-51B2FDAAEF05}"/>
              </a:ext>
            </a:extLst>
          </p:cNvPr>
          <p:cNvSpPr txBox="1"/>
          <p:nvPr/>
        </p:nvSpPr>
        <p:spPr>
          <a:xfrm>
            <a:off x="7583399" y="263743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C51E39-A767-3642-B811-E5564734B3BC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6948881" y="2239228"/>
            <a:ext cx="1041791" cy="487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DC0D31D-AA06-A647-92B5-CF7ABF38F09B}"/>
              </a:ext>
            </a:extLst>
          </p:cNvPr>
          <p:cNvSpPr txBox="1"/>
          <p:nvPr/>
        </p:nvSpPr>
        <p:spPr>
          <a:xfrm>
            <a:off x="9743732" y="258476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Pinpoint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AF2A30DE-6380-C345-A900-084713303A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39084" y="1888501"/>
            <a:ext cx="711200" cy="7112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74F581-1F9B-3F45-9323-3210A21C7C32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705869" y="2241560"/>
            <a:ext cx="1833215" cy="254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CDB02D6-C5E3-B84D-92E0-91D350511BD4}"/>
              </a:ext>
            </a:extLst>
          </p:cNvPr>
          <p:cNvSpPr txBox="1"/>
          <p:nvPr/>
        </p:nvSpPr>
        <p:spPr>
          <a:xfrm>
            <a:off x="9141425" y="2011997"/>
            <a:ext cx="841624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 &amp; Endpoints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67D44D37-C170-4140-A53B-F477448503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39084" y="3104204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429958B-D141-F247-9EDB-C945CD2B5128}"/>
              </a:ext>
            </a:extLst>
          </p:cNvPr>
          <p:cNvSpPr txBox="1"/>
          <p:nvPr/>
        </p:nvSpPr>
        <p:spPr>
          <a:xfrm>
            <a:off x="10131811" y="3853141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56" name="Graphic 1">
            <a:extLst>
              <a:ext uri="{FF2B5EF4-FFF2-40B4-BE49-F238E27FC236}">
                <a16:creationId xmlns:a16="http://schemas.microsoft.com/office/drawing/2014/main" id="{B54A70A0-C116-744B-8FCD-98B199D047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539084" y="4374846"/>
            <a:ext cx="711200" cy="711200"/>
          </a:xfrm>
          <a:prstGeom prst="rect">
            <a:avLst/>
          </a:prstGeom>
        </p:spPr>
      </p:pic>
      <p:sp>
        <p:nvSpPr>
          <p:cNvPr id="57" name="TextBox 2">
            <a:extLst>
              <a:ext uri="{FF2B5EF4-FFF2-40B4-BE49-F238E27FC236}">
                <a16:creationId xmlns:a16="http://schemas.microsoft.com/office/drawing/2014/main" id="{1AEAF8EF-4864-B24B-BDC9-95F38E88A3D8}"/>
              </a:ext>
            </a:extLst>
          </p:cNvPr>
          <p:cNvSpPr txBox="1"/>
          <p:nvPr/>
        </p:nvSpPr>
        <p:spPr>
          <a:xfrm>
            <a:off x="9743732" y="5081259"/>
            <a:ext cx="2301904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/>
              <a:t>Amazon DynamoDB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5187F2-336C-AC47-9368-BA9AB0677794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H="1" flipV="1">
            <a:off x="10894684" y="5389036"/>
            <a:ext cx="1103" cy="40431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D75B65-415A-524B-A640-27B64CE70ED5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H="1" flipV="1">
            <a:off x="10885087" y="4160918"/>
            <a:ext cx="9597" cy="21392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A8D760-56F5-C84E-9A59-7223CA4AC1E7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V="1">
            <a:off x="10894684" y="2892541"/>
            <a:ext cx="0" cy="2116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AEDA6045-A19C-DD4E-AAE2-358AFFD1951D}"/>
              </a:ext>
            </a:extLst>
          </p:cNvPr>
          <p:cNvSpPr/>
          <p:nvPr/>
        </p:nvSpPr>
        <p:spPr>
          <a:xfrm rot="16200000" flipH="1">
            <a:off x="8530479" y="2732804"/>
            <a:ext cx="1806049" cy="22111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E03E0C-A23C-2C48-8CBE-8552EAD151F9}"/>
              </a:ext>
            </a:extLst>
          </p:cNvPr>
          <p:cNvSpPr txBox="1"/>
          <p:nvPr/>
        </p:nvSpPr>
        <p:spPr>
          <a:xfrm>
            <a:off x="9141425" y="4589553"/>
            <a:ext cx="84162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7433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Lemons</dc:creator>
  <cp:lastModifiedBy>Dave Lemons</cp:lastModifiedBy>
  <cp:revision>6</cp:revision>
  <dcterms:created xsi:type="dcterms:W3CDTF">2020-07-24T16:40:20Z</dcterms:created>
  <dcterms:modified xsi:type="dcterms:W3CDTF">2020-07-24T17:54:43Z</dcterms:modified>
</cp:coreProperties>
</file>