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86B5-970C-43A2-A4F9-C84F3668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4C7F5-6C66-484B-9333-EC306B7C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5213-A86E-4E50-A637-92B9B9E4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80C6-AB8C-4476-B113-80488349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B478-BDB1-4A95-8637-B235A3CD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CBF-053E-44BF-B1D8-0A330CE9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2EF0-E835-4475-9AE6-9733D14A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FF5B-516D-429D-9D2D-701DA84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6268-A30E-4DEB-9DB0-204EB613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FCFD-FD95-44C5-A88C-E942715B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470A2-D62D-48CA-AA72-94836156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4356B-9E0C-4AD9-867D-A2597CE51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055A-5CCB-4A51-A870-D53D65A0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58DC-643B-42B8-BBB7-3AA5A342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4EB7-A417-4C5F-B291-9184C77B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0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3F30-7AD2-4EE0-8507-FBED5414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F235-FC93-4832-AB8D-8A7EAEDF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15E2-9B71-44F6-8E3A-E0D80D66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44C8-3E05-402F-A98B-426CD384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2BD9-EACF-4560-8C8C-95E2BE3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2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B625-7EFF-4842-80C1-7468BBCD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3EFAC-96D3-4CD1-AAB3-8FA7F4C0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5BA0-9738-4574-B494-4A93012A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48AB-A6DD-4229-8C01-247FD30C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9406-CF8B-47CB-B357-27932CE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22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93B-7AD8-45EA-BEA1-4A60878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5069-C7B6-45E4-BBC9-2FC94982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437B-F9CA-4B40-930B-B538D4B77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A49D5-339A-4BD7-A34C-60502BD4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691D-57C7-460B-A6D1-5FAD557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531E-6589-4270-9BB7-35C465E8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34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21C3-F7F5-4514-BF95-D1FC41C1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60C9-08EB-4208-8091-1D34D59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E13A1-730C-49E2-8925-4D53FE43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40E11-FA98-40A7-A464-BE8848A7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08AFD-886F-46F0-B1FE-8CCF828C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BEA3E-1BF2-4828-BD01-9E7ED9C1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75A7-2B10-444B-BB8F-91F32025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A6963-A6B0-41A5-B30A-C397F3DB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303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181B-081E-424C-A09D-B81F4F1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9DE22-650D-400E-AAC7-A99222BE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7A01C-23AC-46AF-B392-7DBF91A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23162-C2A9-4BEB-8A16-515265C9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5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05617-9108-453F-B499-9C7C70BA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0D7F-C168-4091-A6FB-04230663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F5C5-BE3A-4A6F-8DCB-43B87B7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2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DAB7-7FDA-4E8A-81E5-835167FC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478E-756B-4EF8-90BB-6CC534A8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CF29-ABF8-4B67-81B6-01761CA4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66867-BC6A-40E8-A20B-101D362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F67-7F2F-4513-9508-5E28978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5B24-FB0A-4F2F-8090-B114B980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4055-9B42-4D3B-9AC9-BF8FA26C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4F9D-E0C7-45C4-A7E4-81C5BDFF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6AA1-448D-452A-A637-27EA7420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B347-6C08-4BA6-A0B2-8A4184C4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B682-4057-47D1-8D80-659F2013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CF12F-8A98-40D2-9C62-2E459DA1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46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64B53-5D43-4E5C-9064-0D01C761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7F0D-DCEB-4D72-AD35-052D939D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81C-8223-4B3A-B654-F35DA6C8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3BEF-4B03-4075-90C2-D1AFA4FB07D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5A04-6718-44D5-BD65-26D2E284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F36A-6311-4462-ADD2-E63E19367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F444-B30F-4DFE-9846-26C41667F4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77F4-0791-4B71-A48C-74409917C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WortUhr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B2B27-4C50-4E37-8A11-4C3829A2A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Lustenberger</a:t>
            </a:r>
          </a:p>
        </p:txBody>
      </p:sp>
    </p:spTree>
    <p:extLst>
      <p:ext uri="{BB962C8B-B14F-4D97-AF65-F5344CB8AC3E}">
        <p14:creationId xmlns:p14="http://schemas.microsoft.com/office/powerpoint/2010/main" val="30370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0037-EF78-4C91-8D7F-A70CBB3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Projektidee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67AD-70D9-46F8-9EBC-F15EA87B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77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WortUhr</vt:lpstr>
      <vt:lpstr>Projektidee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WortUhr</dc:title>
  <dc:creator>David Lustenberger</dc:creator>
  <cp:lastModifiedBy>David Lustenberger</cp:lastModifiedBy>
  <cp:revision>2</cp:revision>
  <dcterms:created xsi:type="dcterms:W3CDTF">2019-01-11T07:14:23Z</dcterms:created>
  <dcterms:modified xsi:type="dcterms:W3CDTF">2019-01-11T08:58:16Z</dcterms:modified>
</cp:coreProperties>
</file>