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AB6F01-4E96-467A-B604-9A2D0B412CAB}" v="5" dt="2018-12-18T13:16:49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Anderson" userId="7dbb0c3fa4b49654" providerId="LiveId" clId="{8FAB6F01-4E96-467A-B604-9A2D0B412CAB}"/>
    <pc:docChg chg="custSel addSld delSld modSld">
      <pc:chgData name="David Anderson" userId="7dbb0c3fa4b49654" providerId="LiveId" clId="{8FAB6F01-4E96-467A-B604-9A2D0B412CAB}" dt="2018-12-18T13:32:12.599" v="58" actId="1076"/>
      <pc:docMkLst>
        <pc:docMk/>
      </pc:docMkLst>
      <pc:sldChg chg="del">
        <pc:chgData name="David Anderson" userId="7dbb0c3fa4b49654" providerId="LiveId" clId="{8FAB6F01-4E96-467A-B604-9A2D0B412CAB}" dt="2018-12-18T13:30:00.871" v="57" actId="2696"/>
        <pc:sldMkLst>
          <pc:docMk/>
          <pc:sldMk cId="532635383" sldId="256"/>
        </pc:sldMkLst>
      </pc:sldChg>
      <pc:sldChg chg="add del">
        <pc:chgData name="David Anderson" userId="7dbb0c3fa4b49654" providerId="LiveId" clId="{8FAB6F01-4E96-467A-B604-9A2D0B412CAB}" dt="2018-12-18T04:21:34.496" v="20" actId="2696"/>
        <pc:sldMkLst>
          <pc:docMk/>
          <pc:sldMk cId="4017329736" sldId="256"/>
        </pc:sldMkLst>
      </pc:sldChg>
      <pc:sldChg chg="modSp del">
        <pc:chgData name="David Anderson" userId="7dbb0c3fa4b49654" providerId="LiveId" clId="{8FAB6F01-4E96-467A-B604-9A2D0B412CAB}" dt="2018-12-18T13:30:00.356" v="56" actId="2696"/>
        <pc:sldMkLst>
          <pc:docMk/>
          <pc:sldMk cId="0" sldId="257"/>
        </pc:sldMkLst>
        <pc:spChg chg="mod">
          <ac:chgData name="David Anderson" userId="7dbb0c3fa4b49654" providerId="LiveId" clId="{8FAB6F01-4E96-467A-B604-9A2D0B412CAB}" dt="2018-12-17T22:33:02.422" v="2" actId="27636"/>
          <ac:spMkLst>
            <pc:docMk/>
            <pc:sldMk cId="0" sldId="257"/>
            <ac:spMk id="2" creationId="{00000000-0000-0000-0000-000000000000}"/>
          </ac:spMkLst>
        </pc:spChg>
      </pc:sldChg>
      <pc:sldChg chg="modSp del">
        <pc:chgData name="David Anderson" userId="7dbb0c3fa4b49654" providerId="LiveId" clId="{8FAB6F01-4E96-467A-B604-9A2D0B412CAB}" dt="2018-12-18T13:30:00.176" v="55" actId="2696"/>
        <pc:sldMkLst>
          <pc:docMk/>
          <pc:sldMk cId="0" sldId="258"/>
        </pc:sldMkLst>
        <pc:spChg chg="mod">
          <ac:chgData name="David Anderson" userId="7dbb0c3fa4b49654" providerId="LiveId" clId="{8FAB6F01-4E96-467A-B604-9A2D0B412CAB}" dt="2018-12-17T22:33:02.429" v="3" actId="27636"/>
          <ac:spMkLst>
            <pc:docMk/>
            <pc:sldMk cId="0" sldId="258"/>
            <ac:spMk id="2" creationId="{00000000-0000-0000-0000-000000000000}"/>
          </ac:spMkLst>
        </pc:spChg>
      </pc:sldChg>
      <pc:sldChg chg="del">
        <pc:chgData name="David Anderson" userId="7dbb0c3fa4b49654" providerId="LiveId" clId="{8FAB6F01-4E96-467A-B604-9A2D0B412CAB}" dt="2018-12-18T13:30:00.020" v="54" actId="2696"/>
        <pc:sldMkLst>
          <pc:docMk/>
          <pc:sldMk cId="0" sldId="259"/>
        </pc:sldMkLst>
      </pc:sldChg>
      <pc:sldChg chg="del">
        <pc:chgData name="David Anderson" userId="7dbb0c3fa4b49654" providerId="LiveId" clId="{8FAB6F01-4E96-467A-B604-9A2D0B412CAB}" dt="2018-12-18T13:29:59.727" v="53" actId="2696"/>
        <pc:sldMkLst>
          <pc:docMk/>
          <pc:sldMk cId="0" sldId="260"/>
        </pc:sldMkLst>
      </pc:sldChg>
      <pc:sldChg chg="modSp del">
        <pc:chgData name="David Anderson" userId="7dbb0c3fa4b49654" providerId="LiveId" clId="{8FAB6F01-4E96-467A-B604-9A2D0B412CAB}" dt="2018-12-18T13:32:12.599" v="58" actId="1076"/>
        <pc:sldMkLst>
          <pc:docMk/>
          <pc:sldMk cId="0" sldId="261"/>
        </pc:sldMkLst>
        <pc:picChg chg="mod">
          <ac:chgData name="David Anderson" userId="7dbb0c3fa4b49654" providerId="LiveId" clId="{8FAB6F01-4E96-467A-B604-9A2D0B412CAB}" dt="2018-12-18T13:32:12.599" v="58" actId="1076"/>
          <ac:picMkLst>
            <pc:docMk/>
            <pc:sldMk cId="0" sldId="261"/>
            <ac:picMk id="4" creationId="{00000000-0000-0000-0000-000000000000}"/>
          </ac:picMkLst>
        </pc:picChg>
      </pc:sldChg>
      <pc:sldChg chg="del">
        <pc:chgData name="David Anderson" userId="7dbb0c3fa4b49654" providerId="LiveId" clId="{8FAB6F01-4E96-467A-B604-9A2D0B412CAB}" dt="2018-12-18T13:29:59.436" v="51" actId="2696"/>
        <pc:sldMkLst>
          <pc:docMk/>
          <pc:sldMk cId="0" sldId="262"/>
        </pc:sldMkLst>
      </pc:sldChg>
      <pc:sldChg chg="del">
        <pc:chgData name="David Anderson" userId="7dbb0c3fa4b49654" providerId="LiveId" clId="{8FAB6F01-4E96-467A-B604-9A2D0B412CAB}" dt="2018-12-18T13:29:59.301" v="50" actId="2696"/>
        <pc:sldMkLst>
          <pc:docMk/>
          <pc:sldMk cId="0" sldId="263"/>
        </pc:sldMkLst>
      </pc:sldChg>
      <pc:sldChg chg="del">
        <pc:chgData name="David Anderson" userId="7dbb0c3fa4b49654" providerId="LiveId" clId="{8FAB6F01-4E96-467A-B604-9A2D0B412CAB}" dt="2018-12-18T13:29:59.142" v="49" actId="2696"/>
        <pc:sldMkLst>
          <pc:docMk/>
          <pc:sldMk cId="0" sldId="264"/>
        </pc:sldMkLst>
      </pc:sldChg>
      <pc:sldChg chg="del">
        <pc:chgData name="David Anderson" userId="7dbb0c3fa4b49654" providerId="LiveId" clId="{8FAB6F01-4E96-467A-B604-9A2D0B412CAB}" dt="2018-12-18T13:29:59.002" v="48" actId="2696"/>
        <pc:sldMkLst>
          <pc:docMk/>
          <pc:sldMk cId="0" sldId="265"/>
        </pc:sldMkLst>
      </pc:sldChg>
      <pc:sldChg chg="del">
        <pc:chgData name="David Anderson" userId="7dbb0c3fa4b49654" providerId="LiveId" clId="{8FAB6F01-4E96-467A-B604-9A2D0B412CAB}" dt="2018-12-18T13:29:58.829" v="47" actId="2696"/>
        <pc:sldMkLst>
          <pc:docMk/>
          <pc:sldMk cId="0" sldId="266"/>
        </pc:sldMkLst>
      </pc:sldChg>
      <pc:sldChg chg="del">
        <pc:chgData name="David Anderson" userId="7dbb0c3fa4b49654" providerId="LiveId" clId="{8FAB6F01-4E96-467A-B604-9A2D0B412CAB}" dt="2018-12-18T13:29:58.678" v="46" actId="2696"/>
        <pc:sldMkLst>
          <pc:docMk/>
          <pc:sldMk cId="0" sldId="267"/>
        </pc:sldMkLst>
      </pc:sldChg>
      <pc:sldChg chg="modSp del">
        <pc:chgData name="David Anderson" userId="7dbb0c3fa4b49654" providerId="LiveId" clId="{8FAB6F01-4E96-467A-B604-9A2D0B412CAB}" dt="2018-12-18T13:29:58.519" v="45" actId="2696"/>
        <pc:sldMkLst>
          <pc:docMk/>
          <pc:sldMk cId="0" sldId="268"/>
        </pc:sldMkLst>
        <pc:spChg chg="mod">
          <ac:chgData name="David Anderson" userId="7dbb0c3fa4b49654" providerId="LiveId" clId="{8FAB6F01-4E96-467A-B604-9A2D0B412CAB}" dt="2018-12-17T22:33:02.443" v="4" actId="27636"/>
          <ac:spMkLst>
            <pc:docMk/>
            <pc:sldMk cId="0" sldId="268"/>
            <ac:spMk id="3" creationId="{00000000-0000-0000-0000-000000000000}"/>
          </ac:spMkLst>
        </pc:spChg>
      </pc:sldChg>
      <pc:sldChg chg="del">
        <pc:chgData name="David Anderson" userId="7dbb0c3fa4b49654" providerId="LiveId" clId="{8FAB6F01-4E96-467A-B604-9A2D0B412CAB}" dt="2018-12-18T13:29:58.362" v="44" actId="2696"/>
        <pc:sldMkLst>
          <pc:docMk/>
          <pc:sldMk cId="0" sldId="269"/>
        </pc:sldMkLst>
      </pc:sldChg>
      <pc:sldChg chg="add del">
        <pc:chgData name="David Anderson" userId="7dbb0c3fa4b49654" providerId="LiveId" clId="{8FAB6F01-4E96-467A-B604-9A2D0B412CAB}" dt="2018-12-18T04:21:31.527" v="7" actId="2696"/>
        <pc:sldMkLst>
          <pc:docMk/>
          <pc:sldMk cId="850500471" sldId="269"/>
        </pc:sldMkLst>
      </pc:sldChg>
      <pc:sldChg chg="del">
        <pc:chgData name="David Anderson" userId="7dbb0c3fa4b49654" providerId="LiveId" clId="{8FAB6F01-4E96-467A-B604-9A2D0B412CAB}" dt="2018-12-18T13:29:58.185" v="43" actId="2696"/>
        <pc:sldMkLst>
          <pc:docMk/>
          <pc:sldMk cId="0" sldId="270"/>
        </pc:sldMkLst>
      </pc:sldChg>
      <pc:sldChg chg="add del">
        <pc:chgData name="David Anderson" userId="7dbb0c3fa4b49654" providerId="LiveId" clId="{8FAB6F01-4E96-467A-B604-9A2D0B412CAB}" dt="2018-12-18T04:21:31.403" v="6" actId="2696"/>
        <pc:sldMkLst>
          <pc:docMk/>
          <pc:sldMk cId="4170815273" sldId="270"/>
        </pc:sldMkLst>
      </pc:sldChg>
      <pc:sldChg chg="del">
        <pc:chgData name="David Anderson" userId="7dbb0c3fa4b49654" providerId="LiveId" clId="{8FAB6F01-4E96-467A-B604-9A2D0B412CAB}" dt="2018-12-18T13:29:57.825" v="42" actId="2696"/>
        <pc:sldMkLst>
          <pc:docMk/>
          <pc:sldMk cId="0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480A-84D7-43F4-9021-9170B20D0531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A1E1ECF-FDF0-400D-BA52-1A1895BAF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386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480A-84D7-43F4-9021-9170B20D0531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1ECF-FDF0-400D-BA52-1A1895BAFD8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04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480A-84D7-43F4-9021-9170B20D0531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1ECF-FDF0-400D-BA52-1A1895BAF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0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480A-84D7-43F4-9021-9170B20D0531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1ECF-FDF0-400D-BA52-1A1895BAFD8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75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480A-84D7-43F4-9021-9170B20D0531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1ECF-FDF0-400D-BA52-1A1895BAF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19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480A-84D7-43F4-9021-9170B20D0531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1ECF-FDF0-400D-BA52-1A1895BAFD8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55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480A-84D7-43F4-9021-9170B20D0531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1ECF-FDF0-400D-BA52-1A1895BAFD8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480A-84D7-43F4-9021-9170B20D0531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1ECF-FDF0-400D-BA52-1A1895BAFD8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75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480A-84D7-43F4-9021-9170B20D0531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1ECF-FDF0-400D-BA52-1A1895BAF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480A-84D7-43F4-9021-9170B20D0531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1ECF-FDF0-400D-BA52-1A1895BAF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29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41D480A-84D7-43F4-9021-9170B20D0531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1ECF-FDF0-400D-BA52-1A1895BAFD8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6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D480A-84D7-43F4-9021-9170B20D0531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A1E1ECF-FDF0-400D-BA52-1A1895BAF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0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/>
          <a:lstStyle/>
          <a:p>
            <a:r>
              <a:t>Google Playstore Apps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/>
          <a:lstStyle/>
          <a:p>
            <a:r>
              <a:t>By David Anderson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t>Introduction and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t>Mobile Apps has become a Giant Industry:</a:t>
            </a:r>
          </a:p>
          <a:p>
            <a:pPr lvl="1"/>
            <a:r>
              <a:t>2016: 88.3 Billion in Revenue, 90 Billion Downloads</a:t>
            </a:r>
          </a:p>
          <a:p>
            <a:pPr lvl="1"/>
            <a:r>
              <a:t>Millions of Apps. How many could you name?</a:t>
            </a:r>
          </a:p>
          <a:p>
            <a:pPr lvl="1"/>
            <a:r>
              <a:t>Known issue of false reviews/downloads</a:t>
            </a:r>
          </a:p>
          <a:p>
            <a:r>
              <a:t>Goals of This Study:</a:t>
            </a:r>
          </a:p>
          <a:p>
            <a:pPr lvl="1"/>
            <a:r>
              <a:t>Understand Google Play Apps</a:t>
            </a:r>
          </a:p>
          <a:p>
            <a:pPr lvl="2"/>
            <a:r>
              <a:t>Categorical Breakdown, Average Ratings, Average Reviews, etc.</a:t>
            </a:r>
          </a:p>
          <a:p>
            <a:pPr lvl="1"/>
            <a:r>
              <a:t>Perform Benford Analysis to Investigate Falsely Reviewed Apps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t>Kaggle Dataset on Scrapped Information</a:t>
            </a:r>
          </a:p>
          <a:p>
            <a:pPr lvl="1"/>
            <a:r>
              <a:t>About 10,000 Apps</a:t>
            </a:r>
          </a:p>
          <a:p>
            <a:pPr lvl="1"/>
            <a:r>
              <a:t>Dataset With Each Review</a:t>
            </a:r>
          </a:p>
          <a:p>
            <a:r>
              <a:t>Information Available:</a:t>
            </a:r>
          </a:p>
          <a:p>
            <a:pPr lvl="1"/>
            <a:r>
              <a:t>Number of Reviews</a:t>
            </a:r>
          </a:p>
          <a:p>
            <a:pPr lvl="1"/>
            <a:r>
              <a:t>Overall Rating</a:t>
            </a:r>
          </a:p>
          <a:p>
            <a:pPr lvl="1"/>
            <a:r>
              <a:t>App Size</a:t>
            </a:r>
          </a:p>
          <a:p>
            <a:pPr lvl="1"/>
            <a:r>
              <a:t>Rough Number of Installs</a:t>
            </a:r>
          </a:p>
          <a:p>
            <a:pPr lvl="1"/>
            <a:r>
              <a:t>App Category</a:t>
            </a:r>
          </a:p>
        </p:txBody>
      </p:sp>
      <p:pic>
        <p:nvPicPr>
          <p:cNvPr id="4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800" y="27432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t>Reviews and Ratings Distributions</a:t>
            </a:r>
          </a:p>
        </p:txBody>
      </p:sp>
      <p:pic>
        <p:nvPicPr>
          <p:cNvPr id="3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1579" y="2015732"/>
            <a:ext cx="4572000" cy="3657600"/>
          </a:xfrm>
          <a:prstGeom prst="rect">
            <a:avLst/>
          </a:prstGeom>
        </p:spPr>
      </p:pic>
      <p:pic>
        <p:nvPicPr>
          <p:cNvPr id="4" name="pic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00800" y="1828800"/>
            <a:ext cx="45720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t>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t>While the 'Family' category has the most apps, we see that 'Games', 'Communication' and 'Social Media' dominate the downloads</a:t>
            </a:r>
          </a:p>
        </p:txBody>
      </p:sp>
      <p:pic>
        <p:nvPicPr>
          <p:cNvPr id="4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32004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t>Benford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r>
              <a:t>Searching for apps with false reviews with Benford Analysis, we see that the distribution of digits is actually fairly consistent with Benford's Law. When searching for suspicious apps, I examined the suspect list from Benford's analysis. Each apps' ratio of reviews to installs was used to create the top suspect apps for false reviews.</a:t>
            </a:r>
          </a:p>
        </p:txBody>
      </p:sp>
      <p:pic>
        <p:nvPicPr>
          <p:cNvPr id="4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016" y="1864194"/>
            <a:ext cx="64008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534</TotalTime>
  <Words>193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Google Playstore Apps</vt:lpstr>
      <vt:lpstr>Introduction and Goals</vt:lpstr>
      <vt:lpstr>Data Overview</vt:lpstr>
      <vt:lpstr>Reviews and Ratings Distributions</vt:lpstr>
      <vt:lpstr>Categories</vt:lpstr>
      <vt:lpstr>Benford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Anderson</dc:creator>
  <cp:lastModifiedBy>David Anderson</cp:lastModifiedBy>
  <cp:revision>1</cp:revision>
  <dcterms:created xsi:type="dcterms:W3CDTF">2018-12-17T19:07:54Z</dcterms:created>
  <dcterms:modified xsi:type="dcterms:W3CDTF">2018-12-18T13:32:20Z</dcterms:modified>
</cp:coreProperties>
</file>