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4" d="100"/>
          <a:sy n="114" d="100"/>
        </p:scale>
        <p:origin x="-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70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200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EC631285-E862-534D-A3D8-B00F81E7F9B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FC56213-B4C4-4C5C-8EAE-01416D175C4F}" type="slidenum">
              <a:rPr smtClean="0"/>
              <a:p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1285-E862-534D-A3D8-B00F81E7F9B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D01-8B02-CB47-958B-7A90CDE71B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1285-E862-534D-A3D8-B00F81E7F9B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D01-8B02-CB47-958B-7A90CDE71B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1285-E862-534D-A3D8-B00F81E7F9B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D01-8B02-CB47-958B-7A90CDE71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1285-E862-534D-A3D8-B00F81E7F9B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D01-8B02-CB47-958B-7A90CDE71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1285-E862-534D-A3D8-B00F81E7F9B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D01-8B02-CB47-958B-7A90CDE71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1285-E862-534D-A3D8-B00F81E7F9B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D01-8B02-CB47-958B-7A90CDE71BC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1285-E862-534D-A3D8-B00F81E7F9B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D01-8B02-CB47-958B-7A90CDE71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1285-E862-534D-A3D8-B00F81E7F9B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D01-8B02-CB47-958B-7A90CDE71B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1285-E862-534D-A3D8-B00F81E7F9B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D01-8B02-CB47-958B-7A90CDE71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1285-E862-534D-A3D8-B00F81E7F9B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D01-8B02-CB47-958B-7A90CDE71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1285-E862-534D-A3D8-B00F81E7F9B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D01-8B02-CB47-958B-7A90CDE71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1285-E862-534D-A3D8-B00F81E7F9B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D01-8B02-CB47-958B-7A90CDE71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70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EC631285-E862-534D-A3D8-B00F81E7F9B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FE726D01-8B02-CB47-958B-7A90CDE71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1285-E862-534D-A3D8-B00F81E7F9B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D01-8B02-CB47-958B-7A90CDE71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1285-E862-534D-A3D8-B00F81E7F9B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D01-8B02-CB47-958B-7A90CDE71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1285-E862-534D-A3D8-B00F81E7F9B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D01-8B02-CB47-958B-7A90CDE71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1285-E862-534D-A3D8-B00F81E7F9B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D01-8B02-CB47-958B-7A90CDE71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1285-E862-534D-A3D8-B00F81E7F9B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D01-8B02-CB47-958B-7A90CDE71BC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1285-E862-534D-A3D8-B00F81E7F9B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D01-8B02-CB47-958B-7A90CDE71B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EC631285-E862-534D-A3D8-B00F81E7F9B0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FE726D01-8B02-CB47-958B-7A90CDE71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  <p:sldLayoutId r:id="rId13"/>
    <p:sldLayoutId r:id="rId14"/>
    <p:sldLayoutId r:id="rId15"/>
    <p:sldLayoutId r:id="rId16"/>
    <p:sldLayoutId r:id="rId17"/>
    <p:sldLayoutId r:id="rId18"/>
    <p:sldLayoutId r:id="rId19"/>
    <p:sldLayoutId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and </a:t>
            </a:r>
            <a:r>
              <a:rPr lang="en-US" dirty="0" err="1" smtClean="0"/>
              <a:t>Pymongo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Davide</a:t>
            </a:r>
            <a:r>
              <a:rPr lang="en-US" dirty="0" smtClean="0"/>
              <a:t> Marino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and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dirty="0" smtClean="0"/>
              <a:t>#Update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db.things.update({"_id</a:t>
            </a:r>
            <a:r>
              <a:rPr lang="en-US" dirty="0" smtClean="0"/>
              <a:t>": 123}, {"hello": "world"})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# update using  $set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db.things.update({"_id</a:t>
            </a:r>
            <a:r>
              <a:rPr lang="en-US" dirty="0" smtClean="0"/>
              <a:t>": 123}, {"$set": {"hello": "</a:t>
            </a:r>
            <a:r>
              <a:rPr lang="en-US" dirty="0" err="1" smtClean="0"/>
              <a:t>PyCon</a:t>
            </a:r>
            <a:r>
              <a:rPr lang="en-US" dirty="0" smtClean="0"/>
              <a:t> Ireland"}})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#retrieve the document, modify it client side and save it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#back again using the save() method.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doc = </a:t>
            </a:r>
            <a:r>
              <a:rPr lang="en-US" dirty="0" err="1" smtClean="0"/>
              <a:t>db.things.find_one({"_id</a:t>
            </a:r>
            <a:r>
              <a:rPr lang="en-US" dirty="0" smtClean="0"/>
              <a:t>": 123})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doc['ts</a:t>
            </a:r>
            <a:r>
              <a:rPr lang="en-US" dirty="0" smtClean="0"/>
              <a:t>'] = </a:t>
            </a:r>
            <a:r>
              <a:rPr lang="en-US" dirty="0" err="1" smtClean="0"/>
              <a:t>datetime.datetime.now</a:t>
            </a:r>
            <a:r>
              <a:rPr lang="en-US" dirty="0" smtClean="0"/>
              <a:t>()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db.things.save(doc</a:t>
            </a:r>
            <a:r>
              <a:rPr lang="en-US" dirty="0" smtClean="0"/>
              <a:t>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db.things.find_one({"_id</a:t>
            </a:r>
            <a:r>
              <a:rPr lang="en-US" dirty="0" smtClean="0"/>
              <a:t>": 123})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#Remove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db.things.remove({"name</a:t>
            </a:r>
            <a:r>
              <a:rPr lang="en-US" dirty="0" smtClean="0"/>
              <a:t>": "</a:t>
            </a:r>
            <a:r>
              <a:rPr lang="en-US" dirty="0" err="1" smtClean="0"/>
              <a:t>Rozza</a:t>
            </a:r>
            <a:r>
              <a:rPr lang="en-US" dirty="0" smtClean="0"/>
              <a:t>"})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pymongo</a:t>
            </a:r>
            <a:endParaRPr lang="en-US" dirty="0" smtClean="0"/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conn</a:t>
            </a:r>
            <a:r>
              <a:rPr lang="en-US" dirty="0" smtClean="0"/>
              <a:t> = </a:t>
            </a:r>
            <a:r>
              <a:rPr lang="en-US" dirty="0" err="1" smtClean="0"/>
              <a:t>pymongo.MongoClient</a:t>
            </a:r>
            <a:r>
              <a:rPr lang="en-US" dirty="0" smtClean="0"/>
              <a:t>()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db = </a:t>
            </a:r>
            <a:r>
              <a:rPr lang="en-US" dirty="0" err="1" smtClean="0"/>
              <a:t>conn.training</a:t>
            </a:r>
            <a:endParaRPr lang="en-US" dirty="0" smtClean="0"/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db.scores.drop_indexes</a:t>
            </a:r>
            <a:r>
              <a:rPr lang="en-US" dirty="0" smtClean="0"/>
              <a:t>()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# add index on score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db.scores.ensure_index([("score</a:t>
            </a:r>
            <a:r>
              <a:rPr lang="en-US" dirty="0" smtClean="0"/>
              <a:t>", </a:t>
            </a:r>
            <a:r>
              <a:rPr lang="en-US" dirty="0" err="1" smtClean="0"/>
              <a:t>pymongo.ASCENDING</a:t>
            </a:r>
            <a:r>
              <a:rPr lang="en-US" dirty="0" smtClean="0"/>
              <a:t> )])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#or </a:t>
            </a:r>
            <a:r>
              <a:rPr lang="en-US" dirty="0" err="1" smtClean="0"/>
              <a:t>mulitindex</a:t>
            </a:r>
            <a:endParaRPr lang="en-US" dirty="0" smtClean="0"/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db.scores.ensure_index([("score</a:t>
            </a:r>
            <a:r>
              <a:rPr lang="en-US" dirty="0" smtClean="0"/>
              <a:t>", </a:t>
            </a:r>
            <a:r>
              <a:rPr lang="en-US" dirty="0" err="1" smtClean="0"/>
              <a:t>pymongo.ASCENDING</a:t>
            </a:r>
            <a:r>
              <a:rPr lang="en-US" dirty="0" smtClean="0"/>
              <a:t>), ("name", </a:t>
            </a:r>
            <a:r>
              <a:rPr lang="en-US" dirty="0" err="1" smtClean="0"/>
              <a:t>pymongo.DESCENDING</a:t>
            </a:r>
            <a:r>
              <a:rPr lang="en-US" dirty="0" smtClean="0"/>
              <a:t>)])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bson.code</a:t>
            </a:r>
            <a:r>
              <a:rPr lang="en-US" dirty="0" smtClean="0"/>
              <a:t> import Code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mymap</a:t>
            </a:r>
            <a:r>
              <a:rPr lang="en-US" dirty="0" smtClean="0"/>
              <a:t> = </a:t>
            </a:r>
            <a:r>
              <a:rPr lang="en-US" dirty="0" err="1" smtClean="0"/>
              <a:t>Code("function</a:t>
            </a:r>
            <a:r>
              <a:rPr lang="en-US" dirty="0" smtClean="0"/>
              <a:t> () {"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        "  </a:t>
            </a:r>
            <a:r>
              <a:rPr lang="en-US" dirty="0" err="1" smtClean="0"/>
              <a:t>this.tags.forEach(function(z</a:t>
            </a:r>
            <a:r>
              <a:rPr lang="en-US" dirty="0" smtClean="0"/>
              <a:t>) {"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        "    </a:t>
            </a:r>
            <a:r>
              <a:rPr lang="en-US" dirty="0" err="1" smtClean="0"/>
              <a:t>emit(z</a:t>
            </a:r>
            <a:r>
              <a:rPr lang="en-US" dirty="0" smtClean="0"/>
              <a:t>, 1);"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        "  });"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        "}")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myreduce</a:t>
            </a:r>
            <a:r>
              <a:rPr lang="en-US" dirty="0" smtClean="0"/>
              <a:t> = </a:t>
            </a:r>
            <a:r>
              <a:rPr lang="en-US" dirty="0" err="1" smtClean="0"/>
              <a:t>Code("function</a:t>
            </a:r>
            <a:r>
              <a:rPr lang="en-US" dirty="0" smtClean="0"/>
              <a:t> (key, values) {"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           "  </a:t>
            </a:r>
            <a:r>
              <a:rPr lang="en-US" dirty="0" err="1" smtClean="0"/>
              <a:t>var</a:t>
            </a:r>
            <a:r>
              <a:rPr lang="en-US" dirty="0" smtClean="0"/>
              <a:t> total = 0;"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           "  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values.length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{"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           "    total += </a:t>
            </a:r>
            <a:r>
              <a:rPr lang="en-US" dirty="0" err="1" smtClean="0"/>
              <a:t>values[i</a:t>
            </a:r>
            <a:r>
              <a:rPr lang="en-US" dirty="0" smtClean="0"/>
              <a:t>];"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           "  }"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           "  return total;"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           "}")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coll</a:t>
            </a:r>
            <a:r>
              <a:rPr lang="en-US" dirty="0" smtClean="0"/>
              <a:t> = </a:t>
            </a:r>
            <a:r>
              <a:rPr lang="en-US" dirty="0" err="1" smtClean="0"/>
              <a:t>db.things.map_reduce(mymap</a:t>
            </a:r>
            <a:r>
              <a:rPr lang="en-US" dirty="0" smtClean="0"/>
              <a:t>, </a:t>
            </a:r>
            <a:r>
              <a:rPr lang="en-US" dirty="0" err="1" smtClean="0"/>
              <a:t>myreduce</a:t>
            </a:r>
            <a:r>
              <a:rPr lang="en-US" dirty="0" smtClean="0"/>
              <a:t>, "</a:t>
            </a:r>
            <a:r>
              <a:rPr lang="en-US" dirty="0" err="1" smtClean="0"/>
              <a:t>myresults</a:t>
            </a:r>
            <a:r>
              <a:rPr lang="en-US" dirty="0" smtClean="0"/>
              <a:t>")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665662"/>
          </a:xfrm>
        </p:spPr>
        <p:txBody>
          <a:bodyPr>
            <a:normAutofit fontScale="55000" lnSpcReduction="20000"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datetime</a:t>
            </a:r>
            <a:endParaRPr lang="en-US" dirty="0" smtClean="0"/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mongoengine</a:t>
            </a:r>
            <a:r>
              <a:rPr lang="en-US" dirty="0" smtClean="0"/>
              <a:t> as db</a:t>
            </a:r>
          </a:p>
          <a:p>
            <a:pPr marL="0">
              <a:spcBef>
                <a:spcPts val="0"/>
              </a:spcBef>
              <a:buNone/>
            </a:pPr>
            <a:endParaRPr lang="en-US" dirty="0" smtClean="0"/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conn</a:t>
            </a:r>
            <a:r>
              <a:rPr lang="en-US" dirty="0" smtClean="0"/>
              <a:t> = </a:t>
            </a:r>
            <a:r>
              <a:rPr lang="en-US" dirty="0" err="1" smtClean="0"/>
              <a:t>db.connect('tumblelog</a:t>
            </a:r>
            <a:r>
              <a:rPr lang="en-US" dirty="0" smtClean="0"/>
              <a:t>')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conn.drop_database('tumblelog</a:t>
            </a:r>
            <a:r>
              <a:rPr lang="en-US" dirty="0" smtClean="0"/>
              <a:t>')</a:t>
            </a:r>
          </a:p>
          <a:p>
            <a:pPr marL="0">
              <a:spcBef>
                <a:spcPts val="0"/>
              </a:spcBef>
              <a:buNone/>
            </a:pPr>
            <a:endParaRPr lang="en-US" dirty="0" smtClean="0"/>
          </a:p>
          <a:p>
            <a:pPr marL="0">
              <a:spcBef>
                <a:spcPts val="0"/>
              </a:spcBef>
              <a:buNone/>
            </a:pPr>
            <a:endParaRPr lang="en-US" dirty="0" smtClean="0"/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Post(db.Document</a:t>
            </a:r>
            <a:r>
              <a:rPr lang="en-US" dirty="0" smtClean="0"/>
              <a:t>):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created_at</a:t>
            </a:r>
            <a:r>
              <a:rPr lang="en-US" dirty="0" smtClean="0"/>
              <a:t> = </a:t>
            </a:r>
            <a:r>
              <a:rPr lang="en-US" dirty="0" err="1" smtClean="0"/>
              <a:t>db.DateTimeField(default</a:t>
            </a:r>
            <a:r>
              <a:rPr lang="en-US" dirty="0" smtClean="0"/>
              <a:t>=</a:t>
            </a:r>
            <a:r>
              <a:rPr lang="en-US" dirty="0" err="1" smtClean="0"/>
              <a:t>datetime.datetime.now</a:t>
            </a:r>
            <a:r>
              <a:rPr lang="en-US" dirty="0" smtClean="0"/>
              <a:t>, required=True)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title = </a:t>
            </a:r>
            <a:r>
              <a:rPr lang="en-US" dirty="0" err="1" smtClean="0"/>
              <a:t>db.StringField(max_length</a:t>
            </a:r>
            <a:r>
              <a:rPr lang="en-US" dirty="0" smtClean="0"/>
              <a:t>=255, required=True)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slug = </a:t>
            </a:r>
            <a:r>
              <a:rPr lang="en-US" dirty="0" err="1" smtClean="0"/>
              <a:t>db.StringField(max_length</a:t>
            </a:r>
            <a:r>
              <a:rPr lang="en-US" dirty="0" smtClean="0"/>
              <a:t>=255, required=True)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body = </a:t>
            </a:r>
            <a:r>
              <a:rPr lang="en-US" dirty="0" err="1" smtClean="0"/>
              <a:t>db.StringField(required</a:t>
            </a:r>
            <a:r>
              <a:rPr lang="en-US" dirty="0" smtClean="0"/>
              <a:t>=True)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author = </a:t>
            </a:r>
            <a:r>
              <a:rPr lang="en-US" dirty="0" err="1" smtClean="0"/>
              <a:t>db.ReferenceField('User</a:t>
            </a:r>
            <a:r>
              <a:rPr lang="en-US" dirty="0" smtClean="0"/>
              <a:t>', required=True)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comments = </a:t>
            </a:r>
            <a:r>
              <a:rPr lang="en-US" dirty="0" err="1" smtClean="0"/>
              <a:t>db.ListField(db.EmbeddedDocumentField('Comment</a:t>
            </a:r>
            <a:r>
              <a:rPr lang="en-US" dirty="0" smtClean="0"/>
              <a:t>'))</a:t>
            </a:r>
          </a:p>
          <a:p>
            <a:pPr marL="0">
              <a:spcBef>
                <a:spcPts val="0"/>
              </a:spcBef>
              <a:buNone/>
            </a:pPr>
            <a:endParaRPr lang="en-US" dirty="0" smtClean="0"/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def __</a:t>
            </a:r>
            <a:r>
              <a:rPr lang="en-US" dirty="0" err="1" smtClean="0"/>
              <a:t>unicode__(self</a:t>
            </a:r>
            <a:r>
              <a:rPr lang="en-US" dirty="0" smtClean="0"/>
              <a:t>):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   return </a:t>
            </a:r>
            <a:r>
              <a:rPr lang="en-US" dirty="0" err="1" smtClean="0"/>
              <a:t>unicode(self.title</a:t>
            </a:r>
            <a:r>
              <a:rPr lang="en-US" dirty="0" smtClean="0"/>
              <a:t>) or </a:t>
            </a:r>
            <a:r>
              <a:rPr lang="en-US" dirty="0" err="1" smtClean="0"/>
              <a:t>u"New</a:t>
            </a:r>
            <a:r>
              <a:rPr lang="en-US" dirty="0" smtClean="0"/>
              <a:t> Post"</a:t>
            </a:r>
          </a:p>
          <a:p>
            <a:pPr marL="0">
              <a:spcBef>
                <a:spcPts val="0"/>
              </a:spcBef>
              <a:buNone/>
            </a:pPr>
            <a:endParaRPr lang="en-US" dirty="0" smtClean="0"/>
          </a:p>
          <a:p>
            <a:pPr marL="0">
              <a:spcBef>
                <a:spcPts val="0"/>
              </a:spcBef>
              <a:buNone/>
            </a:pPr>
            <a:endParaRPr lang="en-US" dirty="0" smtClean="0"/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Comment(db.EmbeddedDocument</a:t>
            </a:r>
            <a:r>
              <a:rPr lang="en-US" dirty="0" smtClean="0"/>
              <a:t>):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created_at</a:t>
            </a:r>
            <a:r>
              <a:rPr lang="en-US" dirty="0" smtClean="0"/>
              <a:t> = </a:t>
            </a:r>
            <a:r>
              <a:rPr lang="en-US" dirty="0" err="1" smtClean="0"/>
              <a:t>db.DateTimeField(default</a:t>
            </a:r>
            <a:r>
              <a:rPr lang="en-US" dirty="0" smtClean="0"/>
              <a:t>=</a:t>
            </a:r>
            <a:r>
              <a:rPr lang="en-US" dirty="0" err="1" smtClean="0"/>
              <a:t>datetime.datetime.now</a:t>
            </a:r>
            <a:r>
              <a:rPr lang="en-US" dirty="0" smtClean="0"/>
              <a:t>, required=True)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body = </a:t>
            </a:r>
            <a:r>
              <a:rPr lang="en-US" dirty="0" err="1" smtClean="0"/>
              <a:t>db.StringField(verbose_name</a:t>
            </a:r>
            <a:r>
              <a:rPr lang="en-US" dirty="0" smtClean="0"/>
              <a:t>="Comment", required=True)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author = </a:t>
            </a:r>
            <a:r>
              <a:rPr lang="en-US" dirty="0" err="1" smtClean="0"/>
              <a:t>db.StringField(verbose_name</a:t>
            </a:r>
            <a:r>
              <a:rPr lang="en-US" dirty="0" smtClean="0"/>
              <a:t>="Name", </a:t>
            </a:r>
            <a:r>
              <a:rPr lang="en-US" dirty="0" err="1" smtClean="0"/>
              <a:t>max_length</a:t>
            </a:r>
            <a:r>
              <a:rPr lang="en-US" dirty="0" smtClean="0"/>
              <a:t>=255, required=True)</a:t>
            </a:r>
          </a:p>
          <a:p>
            <a:pPr marL="0">
              <a:spcBef>
                <a:spcPts val="0"/>
              </a:spcBef>
              <a:buNone/>
            </a:pPr>
            <a:endParaRPr lang="en-US" dirty="0" smtClean="0"/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def __</a:t>
            </a:r>
            <a:r>
              <a:rPr lang="en-US" dirty="0" err="1" smtClean="0"/>
              <a:t>unicode__(self</a:t>
            </a:r>
            <a:r>
              <a:rPr lang="en-US" dirty="0" smtClean="0"/>
              <a:t>):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   return (</a:t>
            </a:r>
            <a:r>
              <a:rPr lang="en-US" dirty="0" err="1" smtClean="0"/>
              <a:t>u"comment</a:t>
            </a:r>
            <a:r>
              <a:rPr lang="en-US" dirty="0" smtClean="0"/>
              <a:t> by %</a:t>
            </a:r>
            <a:r>
              <a:rPr lang="en-US" dirty="0" err="1" smtClean="0"/>
              <a:t>s</a:t>
            </a:r>
            <a:r>
              <a:rPr lang="en-US" dirty="0" smtClean="0"/>
              <a:t>" % </a:t>
            </a:r>
            <a:r>
              <a:rPr lang="en-US" dirty="0" err="1" smtClean="0"/>
              <a:t>self.author</a:t>
            </a:r>
            <a:r>
              <a:rPr lang="en-US" dirty="0" smtClean="0"/>
              <a:t>) if </a:t>
            </a:r>
            <a:r>
              <a:rPr lang="en-US" dirty="0" err="1" smtClean="0"/>
              <a:t>self.author</a:t>
            </a:r>
            <a:r>
              <a:rPr lang="en-US" dirty="0" smtClean="0"/>
              <a:t> else "New Comment”</a:t>
            </a:r>
          </a:p>
          <a:p>
            <a:pPr marL="0">
              <a:spcBef>
                <a:spcPts val="0"/>
              </a:spcBef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mtClean="0"/>
              <a:t>class </a:t>
            </a:r>
            <a:r>
              <a:rPr lang="en-US" dirty="0" err="1" smtClean="0"/>
              <a:t>User(db.Document</a:t>
            </a:r>
            <a:r>
              <a:rPr lang="en-US" dirty="0" smtClean="0"/>
              <a:t>):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email = </a:t>
            </a:r>
            <a:r>
              <a:rPr lang="en-US" dirty="0" err="1" smtClean="0"/>
              <a:t>db.StringField(required</a:t>
            </a:r>
            <a:r>
              <a:rPr lang="en-US" dirty="0" smtClean="0"/>
              <a:t>=True)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first_name</a:t>
            </a:r>
            <a:r>
              <a:rPr lang="en-US" dirty="0" smtClean="0"/>
              <a:t> = </a:t>
            </a:r>
            <a:r>
              <a:rPr lang="en-US" dirty="0" err="1" smtClean="0"/>
              <a:t>db.StringField(max_length</a:t>
            </a:r>
            <a:r>
              <a:rPr lang="en-US" dirty="0" smtClean="0"/>
              <a:t>=50)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last_name</a:t>
            </a:r>
            <a:r>
              <a:rPr lang="en-US" dirty="0" smtClean="0"/>
              <a:t> = </a:t>
            </a:r>
            <a:r>
              <a:rPr lang="en-US" dirty="0" err="1" smtClean="0"/>
              <a:t>db.StringField(max_length</a:t>
            </a:r>
            <a:r>
              <a:rPr lang="en-US" dirty="0" smtClean="0"/>
              <a:t>=50)</a:t>
            </a:r>
          </a:p>
          <a:p>
            <a:pPr marL="0">
              <a:spcBef>
                <a:spcPts val="0"/>
              </a:spcBef>
              <a:buNone/>
            </a:pPr>
            <a:endParaRPr lang="en-US" dirty="0" smtClean="0"/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ross</a:t>
            </a:r>
            <a:r>
              <a:rPr lang="en-US" dirty="0" smtClean="0"/>
              <a:t> = </a:t>
            </a:r>
            <a:r>
              <a:rPr lang="en-US" dirty="0" err="1" smtClean="0"/>
              <a:t>User(email</a:t>
            </a:r>
            <a:r>
              <a:rPr lang="en-US" dirty="0" smtClean="0"/>
              <a:t>="ross@10gen.com",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first_name</a:t>
            </a:r>
            <a:r>
              <a:rPr lang="en-US" dirty="0" smtClean="0"/>
              <a:t>="Ross",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last_name</a:t>
            </a:r>
            <a:r>
              <a:rPr lang="en-US" dirty="0" smtClean="0"/>
              <a:t>="</a:t>
            </a:r>
            <a:r>
              <a:rPr lang="en-US" dirty="0" err="1" smtClean="0"/>
              <a:t>Lawley").save</a:t>
            </a:r>
            <a:r>
              <a:rPr lang="en-US" dirty="0" smtClean="0"/>
              <a:t>()</a:t>
            </a:r>
          </a:p>
          <a:p>
            <a:pPr marL="0">
              <a:spcBef>
                <a:spcPts val="0"/>
              </a:spcBef>
              <a:buNone/>
            </a:pPr>
            <a:endParaRPr lang="en-US" dirty="0" smtClean="0"/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Post(title</a:t>
            </a:r>
            <a:r>
              <a:rPr lang="en-US" dirty="0" smtClean="0"/>
              <a:t>="</a:t>
            </a:r>
            <a:r>
              <a:rPr lang="en-US" dirty="0" err="1" smtClean="0"/>
              <a:t>mongoengine</a:t>
            </a:r>
            <a:r>
              <a:rPr lang="en-US" dirty="0" smtClean="0"/>
              <a:t> post",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slug="</a:t>
            </a:r>
            <a:r>
              <a:rPr lang="en-US" dirty="0" err="1" smtClean="0"/>
              <a:t>mongoengine</a:t>
            </a:r>
            <a:r>
              <a:rPr lang="en-US" dirty="0" smtClean="0"/>
              <a:t>-post",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body="Welcome to </a:t>
            </a:r>
            <a:r>
              <a:rPr lang="en-US" dirty="0" err="1" smtClean="0"/>
              <a:t>Europython</a:t>
            </a:r>
            <a:r>
              <a:rPr lang="en-US" dirty="0" smtClean="0"/>
              <a:t> 2012!",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author=</a:t>
            </a:r>
            <a:r>
              <a:rPr lang="en-US" dirty="0" err="1" smtClean="0"/>
              <a:t>ross).save</a:t>
            </a:r>
            <a:r>
              <a:rPr lang="en-US" dirty="0" smtClean="0"/>
              <a:t>()</a:t>
            </a:r>
          </a:p>
          <a:p>
            <a:pPr marL="0">
              <a:spcBef>
                <a:spcPts val="0"/>
              </a:spcBef>
              <a:buNone/>
            </a:pPr>
            <a:endParaRPr lang="en-US" dirty="0" smtClean="0"/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comment_1 = </a:t>
            </a:r>
            <a:r>
              <a:rPr lang="en-US" dirty="0" err="1" smtClean="0"/>
              <a:t>Comment(author</a:t>
            </a:r>
            <a:r>
              <a:rPr lang="en-US" dirty="0" smtClean="0"/>
              <a:t>="Bob",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               body="Nice post thanks")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comment_2 = </a:t>
            </a:r>
            <a:r>
              <a:rPr lang="en-US" dirty="0" err="1" smtClean="0"/>
              <a:t>Comment(author</a:t>
            </a:r>
            <a:r>
              <a:rPr lang="en-US" dirty="0" smtClean="0"/>
              <a:t>="Ross",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               body="Florence rocks!")</a:t>
            </a:r>
          </a:p>
          <a:p>
            <a:pPr marL="0">
              <a:spcBef>
                <a:spcPts val="0"/>
              </a:spcBef>
              <a:buNone/>
            </a:pPr>
            <a:endParaRPr lang="en-US" dirty="0" smtClean="0"/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Post.objects.update(push_all__comments</a:t>
            </a:r>
            <a:r>
              <a:rPr lang="en-US" dirty="0" smtClean="0"/>
              <a:t>=[comment_1, comment_2])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sz="3600" dirty="0" smtClean="0"/>
              <a:t>				Any questions? 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0" y="1767840"/>
            <a:ext cx="1371600" cy="82296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Category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34" idx="3"/>
            <a:endCxn id="32" idx="1"/>
          </p:cNvCxnSpPr>
          <p:nvPr/>
        </p:nvCxnSpPr>
        <p:spPr>
          <a:xfrm>
            <a:off x="2590800" y="3535680"/>
            <a:ext cx="1066800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32" idx="0"/>
          </p:cNvCxnSpPr>
          <p:nvPr/>
        </p:nvCxnSpPr>
        <p:spPr>
          <a:xfrm rot="5400000">
            <a:off x="4069080" y="2865120"/>
            <a:ext cx="54864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5" idx="1"/>
            <a:endCxn id="32" idx="3"/>
          </p:cNvCxnSpPr>
          <p:nvPr/>
        </p:nvCxnSpPr>
        <p:spPr>
          <a:xfrm rot="10800000" flipV="1">
            <a:off x="5029200" y="3535680"/>
            <a:ext cx="1066800" cy="15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0"/>
            <a:endCxn id="32" idx="2"/>
          </p:cNvCxnSpPr>
          <p:nvPr/>
        </p:nvCxnSpPr>
        <p:spPr>
          <a:xfrm rot="5400000" flipH="1" flipV="1">
            <a:off x="3924300" y="4381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657600" y="3139440"/>
            <a:ext cx="1371600" cy="82296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Article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57600" y="4800600"/>
            <a:ext cx="1371600" cy="82296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19200" y="3124200"/>
            <a:ext cx="1371600" cy="82296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96000" y="3124200"/>
            <a:ext cx="1371600" cy="82296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34" idx="2"/>
            <a:endCxn id="33" idx="1"/>
          </p:cNvCxnSpPr>
          <p:nvPr/>
        </p:nvCxnSpPr>
        <p:spPr>
          <a:xfrm rot="16200000" flipH="1">
            <a:off x="2148840" y="3703320"/>
            <a:ext cx="126492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compact</a:t>
            </a:r>
          </a:p>
          <a:p>
            <a:endParaRPr lang="en-US" dirty="0" smtClean="0"/>
          </a:p>
          <a:p>
            <a:r>
              <a:rPr lang="en-US" dirty="0" smtClean="0"/>
              <a:t>Rigid schema</a:t>
            </a:r>
          </a:p>
          <a:p>
            <a:endParaRPr lang="en-US" dirty="0" smtClean="0"/>
          </a:p>
          <a:p>
            <a:r>
              <a:rPr lang="en-US" smtClean="0"/>
              <a:t>Data optimized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DB:</a:t>
            </a:r>
          </a:p>
          <a:p>
            <a:pPr lvl="1"/>
            <a:r>
              <a:rPr lang="en-US" dirty="0" smtClean="0"/>
              <a:t>Difficult to store</a:t>
            </a:r>
          </a:p>
          <a:p>
            <a:pPr lvl="1"/>
            <a:r>
              <a:rPr lang="en-US" dirty="0" smtClean="0"/>
              <a:t>Scaling via big iron</a:t>
            </a:r>
          </a:p>
          <a:p>
            <a:pPr lvl="1"/>
            <a:r>
              <a:rPr lang="en-US" dirty="0" smtClean="0"/>
              <a:t>Schema must be known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Scale horizontally</a:t>
            </a:r>
          </a:p>
          <a:p>
            <a:pPr lvl="1"/>
            <a:r>
              <a:rPr lang="en-US" dirty="0" smtClean="0"/>
              <a:t>Incorporate what works</a:t>
            </a:r>
          </a:p>
          <a:p>
            <a:pPr lvl="1"/>
            <a:r>
              <a:rPr lang="en-US" dirty="0" smtClean="0"/>
              <a:t>Delete what doesn’t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sql</a:t>
            </a:r>
            <a:r>
              <a:rPr lang="en-US" dirty="0" smtClean="0"/>
              <a:t> and CAP </a:t>
            </a:r>
            <a:r>
              <a:rPr lang="en-US" dirty="0" err="1" smtClean="0"/>
              <a:t>theoreme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by Brewer basically says that a distributed systems can only have two of the following three properties:</a:t>
            </a:r>
          </a:p>
          <a:p>
            <a:pPr lvl="1"/>
            <a:r>
              <a:rPr lang="en-US" dirty="0" smtClean="0"/>
              <a:t>Consistency i.e. each node has the same data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Availability i.e. a node will always answer queries if possible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Partition tolerance i.e. work despite a network failure so nodes cannot communicate with one another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comes in the </a:t>
            </a:r>
            <a:r>
              <a:rPr lang="en-US" dirty="0" smtClean="0"/>
              <a:t>“AP</a:t>
            </a:r>
            <a:r>
              <a:rPr lang="en-US" dirty="0" smtClean="0"/>
              <a:t>” category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MongoDB</a:t>
            </a:r>
            <a:r>
              <a:rPr lang="en-US" dirty="0" smtClean="0"/>
              <a:t> (from "humongous") is an open-source document database, and the leading </a:t>
            </a:r>
            <a:r>
              <a:rPr lang="en-US" dirty="0" err="1" smtClean="0"/>
              <a:t>NoSQL</a:t>
            </a:r>
            <a:r>
              <a:rPr lang="en-US" dirty="0" smtClean="0"/>
              <a:t> database. Written in C++, </a:t>
            </a:r>
            <a:r>
              <a:rPr lang="en-US" dirty="0" err="1" smtClean="0"/>
              <a:t>MongoDB</a:t>
            </a:r>
            <a:r>
              <a:rPr lang="en-US" dirty="0" smtClean="0"/>
              <a:t> features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Document-Oriented Storage »</a:t>
            </a:r>
          </a:p>
          <a:p>
            <a:pPr lvl="2"/>
            <a:r>
              <a:rPr lang="en-US" dirty="0" smtClean="0"/>
              <a:t>JSON</a:t>
            </a:r>
            <a:r>
              <a:rPr lang="en-US" dirty="0" smtClean="0"/>
              <a:t>-style documents with dynamic schemas offer simplicity and power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Full Index Support »</a:t>
            </a:r>
          </a:p>
          <a:p>
            <a:pPr lvl="2"/>
            <a:r>
              <a:rPr lang="en-US" dirty="0" smtClean="0"/>
              <a:t>Index on any attribute, just like you're used to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Auto-</a:t>
            </a:r>
            <a:r>
              <a:rPr lang="en-US" dirty="0" err="1" smtClean="0"/>
              <a:t>Sharding</a:t>
            </a:r>
            <a:r>
              <a:rPr lang="en-US" dirty="0" smtClean="0"/>
              <a:t> »</a:t>
            </a:r>
          </a:p>
          <a:p>
            <a:pPr lvl="2"/>
            <a:r>
              <a:rPr lang="en-US" dirty="0" smtClean="0"/>
              <a:t>Scale horizontally without compromising functionality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Querying »</a:t>
            </a:r>
          </a:p>
          <a:p>
            <a:pPr lvl="2"/>
            <a:r>
              <a:rPr lang="en-US" dirty="0" smtClean="0"/>
              <a:t>Rich, document-based queries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library for python </a:t>
            </a:r>
            <a:r>
              <a:rPr lang="en-US" dirty="0" err="1" smtClean="0"/>
              <a:t>pymongo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pymongo</a:t>
            </a:r>
            <a:endParaRPr lang="en-US" dirty="0" smtClean="0"/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datetime</a:t>
            </a:r>
            <a:r>
              <a:rPr lang="en-US" dirty="0" smtClean="0"/>
              <a:t> import </a:t>
            </a:r>
            <a:r>
              <a:rPr lang="en-US" dirty="0" err="1" smtClean="0"/>
              <a:t>datetime</a:t>
            </a:r>
            <a:endParaRPr lang="en-US" dirty="0" smtClean="0"/>
          </a:p>
          <a:p>
            <a:pPr marL="0">
              <a:spcBef>
                <a:spcPts val="0"/>
              </a:spcBef>
              <a:buNone/>
            </a:pPr>
            <a:endParaRPr lang="en-US" dirty="0" smtClean="0"/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conn</a:t>
            </a:r>
            <a:r>
              <a:rPr lang="en-US" dirty="0" smtClean="0"/>
              <a:t> = </a:t>
            </a:r>
            <a:r>
              <a:rPr lang="en-US" dirty="0" err="1" smtClean="0"/>
              <a:t>pymongo.MongoClient</a:t>
            </a:r>
            <a:r>
              <a:rPr lang="en-US" dirty="0" smtClean="0"/>
              <a:t>()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db = </a:t>
            </a:r>
            <a:r>
              <a:rPr lang="en-US" dirty="0" err="1" smtClean="0"/>
              <a:t>conn.test</a:t>
            </a:r>
            <a:endParaRPr lang="en-US" dirty="0" smtClean="0"/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# Clear the test database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conn.drop_database("test</a:t>
            </a:r>
            <a:r>
              <a:rPr lang="en-US" dirty="0" smtClean="0"/>
              <a:t>")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post = {"author": "Ross",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   "text": "My first </a:t>
            </a:r>
            <a:r>
              <a:rPr lang="en-US" dirty="0" err="1" smtClean="0"/>
              <a:t>blog</a:t>
            </a:r>
            <a:r>
              <a:rPr lang="en-US" dirty="0" smtClean="0"/>
              <a:t> post!",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   "tags": ["</a:t>
            </a:r>
            <a:r>
              <a:rPr lang="en-US" dirty="0" err="1" smtClean="0"/>
              <a:t>mongodb</a:t>
            </a:r>
            <a:r>
              <a:rPr lang="en-US" dirty="0" smtClean="0"/>
              <a:t>", "python", "</a:t>
            </a:r>
            <a:r>
              <a:rPr lang="en-US" dirty="0" err="1" smtClean="0"/>
              <a:t>pymongo</a:t>
            </a:r>
            <a:r>
              <a:rPr lang="en-US" dirty="0" smtClean="0"/>
              <a:t>"],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   "date": </a:t>
            </a:r>
            <a:r>
              <a:rPr lang="en-US" dirty="0" err="1" smtClean="0"/>
              <a:t>datetime.utcnow</a:t>
            </a:r>
            <a:r>
              <a:rPr lang="en-US" dirty="0" smtClean="0"/>
              <a:t>()}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db.posts.insert(post</a:t>
            </a:r>
            <a:r>
              <a:rPr lang="en-US" dirty="0" smtClean="0"/>
              <a:t>)</a:t>
            </a:r>
          </a:p>
          <a:p>
            <a:pPr marL="0">
              <a:spcBef>
                <a:spcPts val="0"/>
              </a:spcBef>
              <a:buNone/>
            </a:pPr>
            <a:endParaRPr lang="en-US" dirty="0" smtClean="0"/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list(db.posts.find</a:t>
            </a:r>
            <a:r>
              <a:rPr lang="en-US" dirty="0" smtClean="0"/>
              <a:t>())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pymongo</a:t>
            </a:r>
            <a:endParaRPr lang="en-US" dirty="0" smtClean="0"/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db = </a:t>
            </a:r>
            <a:r>
              <a:rPr lang="en-US" dirty="0" err="1" smtClean="0"/>
              <a:t>pymongo.MongoClient().training</a:t>
            </a:r>
            <a:endParaRPr lang="en-US" dirty="0" smtClean="0"/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#where score = 90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db.scores.find({"score</a:t>
            </a:r>
            <a:r>
              <a:rPr lang="en-US" dirty="0" smtClean="0"/>
              <a:t>": 90})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# limit to 10 results</a:t>
            </a:r>
            <a:endParaRPr lang="en-US" dirty="0" smtClean="0"/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db.scores.find</a:t>
            </a:r>
            <a:r>
              <a:rPr lang="en-US" dirty="0" smtClean="0"/>
              <a:t>().limit(10</a:t>
            </a:r>
            <a:r>
              <a:rPr lang="en-US" dirty="0" smtClean="0"/>
              <a:t>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#count results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db.scores.find({"score</a:t>
            </a:r>
            <a:r>
              <a:rPr lang="en-US" dirty="0" smtClean="0"/>
              <a:t>": 90}).count()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# where score &gt; 90 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db.scores.find({"score</a:t>
            </a:r>
            <a:r>
              <a:rPr lang="en-US" dirty="0" smtClean="0"/>
              <a:t>": {"$</a:t>
            </a:r>
            <a:r>
              <a:rPr lang="en-US" dirty="0" err="1" smtClean="0"/>
              <a:t>gt</a:t>
            </a:r>
            <a:r>
              <a:rPr lang="en-US" dirty="0" smtClean="0"/>
              <a:t>": 90}}).count()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#where score &lt; 90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db.scores.find_one({"score</a:t>
            </a:r>
            <a:r>
              <a:rPr lang="en-US" dirty="0" smtClean="0"/>
              <a:t>": {"$</a:t>
            </a:r>
            <a:r>
              <a:rPr lang="en-US" dirty="0" err="1" smtClean="0"/>
              <a:t>lte</a:t>
            </a:r>
            <a:r>
              <a:rPr lang="en-US" dirty="0" smtClean="0"/>
              <a:t>": 60}})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# in and not in examples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db.scores.find({"name</a:t>
            </a:r>
            <a:r>
              <a:rPr lang="en-US" dirty="0" smtClean="0"/>
              <a:t>": {"$in": ["quiz", "exam"]}})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db.scores.find({"name</a:t>
            </a:r>
            <a:r>
              <a:rPr lang="en-US" dirty="0" smtClean="0"/>
              <a:t>": {"$</a:t>
            </a:r>
            <a:r>
              <a:rPr lang="en-US" dirty="0" err="1" smtClean="0"/>
              <a:t>nin</a:t>
            </a:r>
            <a:r>
              <a:rPr lang="en-US" dirty="0" smtClean="0"/>
              <a:t>": ["quiz", "exam"]}})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dirty="0" smtClean="0"/>
              <a:t>#regular expressions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import re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rgx</a:t>
            </a:r>
            <a:r>
              <a:rPr lang="en-US" dirty="0" smtClean="0"/>
              <a:t> = </a:t>
            </a:r>
            <a:r>
              <a:rPr lang="en-US" dirty="0" err="1" smtClean="0"/>
              <a:t>re.compile("^qu</a:t>
            </a:r>
            <a:r>
              <a:rPr lang="en-US" dirty="0" smtClean="0"/>
              <a:t>")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db.scores.find_one({"name</a:t>
            </a:r>
            <a:r>
              <a:rPr lang="en-US" dirty="0" smtClean="0"/>
              <a:t>": </a:t>
            </a:r>
            <a:r>
              <a:rPr lang="en-US" dirty="0" err="1" smtClean="0"/>
              <a:t>rgx</a:t>
            </a:r>
            <a:r>
              <a:rPr lang="en-US" dirty="0" smtClean="0"/>
              <a:t>})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#</a:t>
            </a:r>
            <a:r>
              <a:rPr lang="en-US" dirty="0" err="1" smtClean="0"/>
              <a:t>descengin</a:t>
            </a:r>
            <a:r>
              <a:rPr lang="en-US" dirty="0" smtClean="0"/>
              <a:t> order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db.scores.find().sort([("score</a:t>
            </a:r>
            <a:r>
              <a:rPr lang="en-US" dirty="0" smtClean="0"/>
              <a:t>", -1)])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#ascending order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db.scores.find().sort([("score</a:t>
            </a:r>
            <a:r>
              <a:rPr lang="en-US" dirty="0" smtClean="0"/>
              <a:t>", -1)])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#use distinct() to find all distinct values of a field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/>
              <a:t>db.scores.distinct("name</a:t>
            </a:r>
            <a:r>
              <a:rPr lang="en-US" dirty="0" smtClean="0"/>
              <a:t>")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585</TotalTime>
  <Words>1210</Words>
  <Application>Microsoft Macintosh PowerPoint</Application>
  <PresentationFormat>On-screen Show (4:3)</PresentationFormat>
  <Paragraphs>174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Inkwell</vt:lpstr>
      <vt:lpstr>MongoDB and Pymongo</vt:lpstr>
      <vt:lpstr>Relational DB</vt:lpstr>
      <vt:lpstr>Relational DB advantages</vt:lpstr>
      <vt:lpstr>Mapping big data</vt:lpstr>
      <vt:lpstr>No sql and CAP theoreme</vt:lpstr>
      <vt:lpstr>Mongo DB</vt:lpstr>
      <vt:lpstr>Adding data</vt:lpstr>
      <vt:lpstr>Query 1</vt:lpstr>
      <vt:lpstr>Query 2</vt:lpstr>
      <vt:lpstr>Update and Remove</vt:lpstr>
      <vt:lpstr>Indexes</vt:lpstr>
      <vt:lpstr>Map Reduce</vt:lpstr>
      <vt:lpstr>Example 1</vt:lpstr>
      <vt:lpstr>Example 2</vt:lpstr>
      <vt:lpstr>Thank you</vt:lpstr>
    </vt:vector>
  </TitlesOfParts>
  <Company>Sheffield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and Pymongo</dc:title>
  <dc:creator>Davide Marino</dc:creator>
  <cp:lastModifiedBy>Davide Marino</cp:lastModifiedBy>
  <cp:revision>23</cp:revision>
  <cp:lastPrinted>2013-10-18T13:16:17Z</cp:lastPrinted>
  <dcterms:created xsi:type="dcterms:W3CDTF">2013-10-18T12:42:25Z</dcterms:created>
  <dcterms:modified xsi:type="dcterms:W3CDTF">2013-10-18T13:19:45Z</dcterms:modified>
</cp:coreProperties>
</file>