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the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Final Presentation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Life School Phuket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Small international alternative school for expat kids and mixed kids</a:t>
            </a:r>
            <a:endParaRPr lang="en-US"/>
          </a:p>
          <a:p>
            <a:r>
              <a:rPr lang="en-US"/>
              <a:t>5 years in operation</a:t>
            </a:r>
            <a:endParaRPr lang="en-US"/>
          </a:p>
          <a:p>
            <a:r>
              <a:rPr lang="en-US"/>
              <a:t>Looking to expand and open 4-5 new school in next decade</a:t>
            </a:r>
            <a:endParaRPr lang="en-US"/>
          </a:p>
          <a:p>
            <a:r>
              <a:rPr lang="en-US"/>
              <a:t>Owner is avid surfer and wants to open new school near great waves</a:t>
            </a:r>
            <a:endParaRPr lang="en-US"/>
          </a:p>
          <a:p>
            <a:r>
              <a:rPr lang="en-US"/>
              <a:t>Can we use k-means clustering to narrow a list of 50 spots down?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In 2013 CNN published an article with their 50 top surf spots</a:t>
            </a:r>
            <a:endParaRPr lang="en-US"/>
          </a:p>
          <a:p>
            <a:r>
              <a:rPr lang="en-US"/>
              <a:t>Phuket was included in the list</a:t>
            </a:r>
            <a:endParaRPr lang="en-US"/>
          </a:p>
          <a:p>
            <a:r>
              <a:rPr lang="en-US"/>
              <a:t>Foursquare venue data was collected for each spot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8125" t="8763" r="44988" b="-3312"/>
          <a:stretch>
            <a:fillRect/>
          </a:stretch>
        </p:blipFill>
        <p:spPr>
          <a:xfrm>
            <a:off x="6125845" y="2383155"/>
            <a:ext cx="3531235" cy="379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15" y="4464685"/>
            <a:ext cx="1712595" cy="1712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Webscraping with Beautiful Soup</a:t>
            </a:r>
            <a:endParaRPr lang="en-US"/>
          </a:p>
          <a:p>
            <a:r>
              <a:rPr lang="en-US"/>
              <a:t>Jupyter Notebook in IBM Watson Studio</a:t>
            </a:r>
            <a:endParaRPr lang="en-US"/>
          </a:p>
          <a:p>
            <a:r>
              <a:rPr lang="en-US"/>
              <a:t>GPS data manually scraped from Google to a CSV file</a:t>
            </a:r>
            <a:endParaRPr lang="en-US"/>
          </a:p>
          <a:p>
            <a:r>
              <a:rPr lang="en-US"/>
              <a:t>Foursquare API to obtain venue data</a:t>
            </a:r>
            <a:endParaRPr lang="en-US"/>
          </a:p>
          <a:p>
            <a:r>
              <a:rPr lang="en-US"/>
              <a:t>K-means clustering to create 5 clusters of spots</a:t>
            </a:r>
            <a:endParaRPr lang="en-US"/>
          </a:p>
          <a:p>
            <a:r>
              <a:rPr lang="en-US"/>
              <a:t>Division of results into developed and developing economies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11 Surf Spots in the cluster including Phuket</a:t>
            </a:r>
            <a:endParaRPr lang="en-US"/>
          </a:p>
          <a:p>
            <a:r>
              <a:rPr lang="en-US"/>
              <a:t>After removal of developed economies the remaining surf spots were: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Puerto Escondido, Mexico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Montanita, Ecuador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Hainan Island, China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Arugam Bay, Sri Lanka</a:t>
            </a:r>
            <a:endParaRPr lang="en-US"/>
          </a:p>
          <a:p>
            <a:pPr lvl="0"/>
            <a:r>
              <a:rPr lang="en-US"/>
              <a:t>Bali, the top choice prior, did not make the same cluster as Phuket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Arugam Bay is probably the most likely candidate from the Cluster</a:t>
            </a:r>
            <a:endParaRPr lang="en-US"/>
          </a:p>
          <a:p>
            <a:r>
              <a:rPr lang="en-US"/>
              <a:t>The clustering exercise will be redone with other data including factors I believe are important</a:t>
            </a:r>
            <a:endParaRPr lang="en-US"/>
          </a:p>
          <a:p>
            <a:pPr marL="1371600" lvl="2" indent="-457200">
              <a:buAutoNum type="arabicPeriod"/>
            </a:pPr>
            <a:r>
              <a:rPr lang="en-US"/>
              <a:t>Cost of doing business</a:t>
            </a:r>
            <a:endParaRPr lang="en-US"/>
          </a:p>
          <a:p>
            <a:pPr marL="1371600" lvl="2" indent="-457200">
              <a:buAutoNum type="arabicPeriod"/>
            </a:pPr>
            <a:r>
              <a:rPr lang="en-US"/>
              <a:t>Size of expat community</a:t>
            </a:r>
            <a:endParaRPr lang="en-US"/>
          </a:p>
          <a:p>
            <a:pPr marL="1371600" lvl="2" indent="-457200">
              <a:buAutoNum type="arabicPeriod"/>
            </a:pPr>
            <a:r>
              <a:rPr lang="en-US"/>
              <a:t>Number of tourist arrivals</a:t>
            </a:r>
            <a:endParaRPr lang="en-US"/>
          </a:p>
          <a:p>
            <a:pPr lvl="0"/>
            <a:r>
              <a:rPr lang="en-US"/>
              <a:t>This exercise will be redone changing from Uluwatu, Bali, to Kuta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WPS Presentation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Battle of the Neighborhoods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/>
  <cp:lastModifiedBy>google1585805272</cp:lastModifiedBy>
  <cp:revision>3</cp:revision>
  <dcterms:created xsi:type="dcterms:W3CDTF">2021-07-25T03:59:00Z</dcterms:created>
  <dcterms:modified xsi:type="dcterms:W3CDTF">2021-08-03T09:06:27Z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