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64" r:id="rId5"/>
    <p:sldId id="307" r:id="rId6"/>
    <p:sldId id="259" r:id="rId7"/>
    <p:sldId id="260" r:id="rId8"/>
    <p:sldId id="261" r:id="rId9"/>
    <p:sldId id="311" r:id="rId10"/>
    <p:sldId id="263" r:id="rId11"/>
    <p:sldId id="265" r:id="rId12"/>
    <p:sldId id="266" r:id="rId13"/>
    <p:sldId id="267" r:id="rId14"/>
    <p:sldId id="268" r:id="rId15"/>
    <p:sldId id="312" r:id="rId16"/>
    <p:sldId id="272" r:id="rId17"/>
    <p:sldId id="271" r:id="rId18"/>
    <p:sldId id="269" r:id="rId19"/>
    <p:sldId id="308" r:id="rId20"/>
    <p:sldId id="309" r:id="rId21"/>
    <p:sldId id="275" r:id="rId22"/>
    <p:sldId id="276" r:id="rId23"/>
    <p:sldId id="296" r:id="rId24"/>
    <p:sldId id="299" r:id="rId25"/>
    <p:sldId id="301" r:id="rId26"/>
    <p:sldId id="277" r:id="rId27"/>
    <p:sldId id="278" r:id="rId28"/>
    <p:sldId id="297" r:id="rId29"/>
    <p:sldId id="279" r:id="rId30"/>
    <p:sldId id="280" r:id="rId31"/>
    <p:sldId id="302" r:id="rId32"/>
    <p:sldId id="283" r:id="rId33"/>
    <p:sldId id="303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gupta, Atreyi(Cognizant)" initials="DA" lastIdx="15" clrIdx="0">
    <p:extLst>
      <p:ext uri="{19B8F6BF-5375-455C-9EA6-DF929625EA0E}">
        <p15:presenceInfo xmlns:p15="http://schemas.microsoft.com/office/powerpoint/2012/main" userId="S-1-5-21-1178368992-402679808-390482200-3248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4C89-9E4D-46A0-9F75-5EC314A6B9D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03A1-73D9-450A-B86B-68A1FBEC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2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9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08A9-E99A-449D-97EA-03594F87A7DA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F1F-74FC-4450-A5FC-D93D849DDE98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3285-211B-4E7A-9021-E273F52CDE95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146344"/>
            <a:ext cx="9550400" cy="1066800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267736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267929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226399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5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7D32-148B-4D19-87DB-210B37BBF296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B311-B923-4D72-9EB1-A5B31BBDC05B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535-DC7A-4A4D-BB42-CCB9B860BA1C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3E3-6839-4D43-A65B-41E38905476E}" type="datetime1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B86C-92B3-45C7-98CD-71682F579926}" type="datetime1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AA04-D603-49CF-A915-19C2699F0D9C}" type="datetime1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B9F-E1B2-4B3E-9998-8B852C21F3B3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CE7D-01EF-41F2-AC3E-D8D07EAEBDF1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ADBC-5CB9-448B-9205-04F52B25D552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271656"/>
            <a:ext cx="724422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3</a:t>
            </a:r>
          </a:p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Components, Directives, and Routes</a:t>
            </a:r>
          </a:p>
        </p:txBody>
      </p:sp>
    </p:spTree>
    <p:extLst>
      <p:ext uri="{BB962C8B-B14F-4D97-AF65-F5344CB8AC3E}">
        <p14:creationId xmlns:p14="http://schemas.microsoft.com/office/powerpoint/2010/main" val="41189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4200" y="912884"/>
            <a:ext cx="9289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Display developer attributes in bio.component.html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CSS rule to bio.component.css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1315508"/>
            <a:ext cx="96012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762" y="4665662"/>
            <a:ext cx="3800475" cy="1438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6577E-5D65-4163-9A14-7C391D9A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8323" y="576072"/>
            <a:ext cx="9289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Verify that your page is displaying the developer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6" y="1259945"/>
            <a:ext cx="851535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324" y="3403528"/>
            <a:ext cx="3668713" cy="32459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CAED-95D8-4E64-A990-61F0D4D8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Life Cycle Hooks and Structural Directives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0B018A-6542-48CC-BF00-3516C068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933" y="-295275"/>
            <a:ext cx="10515600" cy="1325563"/>
          </a:xfrm>
        </p:spPr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477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lifecycle of a component is managed by Angular itself. </a:t>
            </a: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It manages creation, rendering, binding data-bound properties etc. and also offers the feature “hooks” that allows responding to key lifecycle events.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Here is the complete lifecycle hook interface inventory: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ngOnChanges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when an input binding value 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first ngOnChanges.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ngDoCheck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run of change detection.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ngAfterContentInit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component content is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ngAfterContentChecked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check of component content.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ngAfterViewInit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component's view(s) are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ngAfterViewChecked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check of a component's view(s).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ngOnDestroy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just before the component is destroyed.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49867" y="6347069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065F-64DE-40CB-A3AD-58F1ED5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3" y="1"/>
            <a:ext cx="57404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Bindings</a:t>
            </a:r>
            <a:r>
              <a:rPr lang="en-US" dirty="0">
                <a:solidFill>
                  <a:srgbClr val="FF66FF"/>
                </a:solidFill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Elvis Operator</a:t>
            </a:r>
            <a:r>
              <a:rPr lang="en-US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b="1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property, that does not exist, is referenced in a template, an exception is thrown.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“Elvis Operator” is a simple and easy way to guard against null and undefined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denoted by a question mark immediately followed by a period 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5248" y="3945798"/>
            <a:ext cx="7559494" cy="1540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&lt;md-input-container&gt;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&lt;label&gt;Type to see the value&lt;/label&gt;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md-input type="text" /&gt;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&lt;/md-input-container&gt;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&lt;strong&gt;{{input?.value}}&lt;/strong&gt;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3034" y="639515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0DEEB-04BE-41B6-8F64-6C03E7F8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933" y="-60812"/>
            <a:ext cx="4961467" cy="777874"/>
          </a:xfrm>
        </p:spPr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2999"/>
            <a:ext cx="8229600" cy="200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uses directives to transform the DOM when a template is rendered.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adds and removes elements in the DOM based on the results of an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repeater directive which outputs a list of elements by iterating over an array.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285" y="3577178"/>
            <a:ext cx="997260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&lt;if-example *ngIf="exists"&gt;Hello&lt;/if-example&gt;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&lt;app-for-example *ngFor="let episode of episodes" [episode]="episode"&gt;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{{episode.title}}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&lt;/app-for-example&gt;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68778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C25F5-8799-41B3-A175-264687AF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225" y="0"/>
            <a:ext cx="2048123" cy="660593"/>
          </a:xfrm>
        </p:spPr>
        <p:txBody>
          <a:bodyPr>
            <a:normAutofit fontScale="90000"/>
          </a:bodyPr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41" y="950981"/>
            <a:ext cx="10515600" cy="4351338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will render the html tag and all nested tags if the attribute value is defined or ‘true’ if it is a Boolean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185987"/>
            <a:ext cx="9401175" cy="2486025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7608-2617-433B-BA4E-AA6FB67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17" y="0"/>
            <a:ext cx="2056075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*ngFor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2" y="935079"/>
            <a:ext cx="10515600" cy="4351338"/>
          </a:xfrm>
        </p:spPr>
        <p:txBody>
          <a:bodyPr/>
          <a:lstStyle/>
          <a:p>
            <a:r>
              <a:rPr lang="en-US" dirty="0"/>
              <a:t>*ngFor will render the html tag and all nested tags for every element in an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9" y="3727698"/>
            <a:ext cx="4110825" cy="284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3" y="1776288"/>
            <a:ext cx="6484951" cy="1848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720" y="1776287"/>
            <a:ext cx="3257197" cy="4592707"/>
          </a:xfrm>
          <a:prstGeom prst="rect">
            <a:avLst/>
          </a:prstGeom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052B-9AE6-4AB3-BB66-853EFF91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Routing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0B018A-6542-48CC-BF00-3516C068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1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066" y="-331646"/>
            <a:ext cx="10515600" cy="1325563"/>
          </a:xfrm>
        </p:spPr>
        <p:txBody>
          <a:bodyPr/>
          <a:lstStyle/>
          <a:p>
            <a:r>
              <a:rPr lang="en-US" dirty="0"/>
              <a:t>Introduction to Routes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1638" y="892001"/>
            <a:ext cx="8534400" cy="576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 provides the ability to encode some aspects of the application's state in the URL.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routing, allows the user to go straight into certain aspects of the application. This is very convenient, as it can keep the application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bookmarkable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allow users to share links with others.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 allows to: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Maintain the state of the application.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modular applications.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the application based on the roles (certain roles have access to certain URLs).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Routes are injected into &lt;router-outlet&gt;&lt;/router-outlet&gt;.  This is most commonly placed in app.component.html below any navigation bars or content that you want to appear on every page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sz="16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2765" y="642651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CBF31-C119-46B4-BFCB-B0BC217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-304788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219200" y="6358792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752600" y="1020775"/>
            <a:ext cx="8229600" cy="4983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will be accomplishing the following goals:</a:t>
            </a:r>
          </a:p>
          <a:p>
            <a:pPr marL="285750" indent="-285750"/>
            <a:r>
              <a:rPr lang="en-US" dirty="0"/>
              <a:t>Understand and Create Components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Add Bio Component to HelloAngular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Developer class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olidFill>
                  <a:schemeClr val="tx1"/>
                </a:solidFill>
              </a:rPr>
              <a:t>io.component</a:t>
            </a:r>
            <a:r>
              <a:rPr lang="en-US" dirty="0"/>
              <a:t>.ts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bio.component.html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Display bio in app.component.html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Discuss Component LifeCycle Hooks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Discuss and implement other bindings</a:t>
            </a:r>
          </a:p>
          <a:p>
            <a:pPr marL="285750" indent="-285750"/>
            <a:r>
              <a:rPr lang="en-US" dirty="0"/>
              <a:t>Discuss and implement structural directives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Intro to Routes</a:t>
            </a:r>
          </a:p>
          <a:p>
            <a:pPr marL="742950" lvl="1" indent="-285750"/>
            <a:r>
              <a:rPr lang="en-US" dirty="0"/>
              <a:t>Implement Routing in HelloAngular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F79E8-6BAB-4F8E-941A-C13B4547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-168274"/>
            <a:ext cx="5190067" cy="989542"/>
          </a:xfrm>
        </p:spPr>
        <p:txBody>
          <a:bodyPr/>
          <a:lstStyle/>
          <a:p>
            <a:r>
              <a:rPr lang="en-US" dirty="0"/>
              <a:t>App Routing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8609" y="1620121"/>
            <a:ext cx="1126898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add routing after the 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best practice is to create a separate, top-level module dedicated to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- - flat flag will place the module in the top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- - module=app will add the import for app-routing inside of </a:t>
            </a:r>
            <a:r>
              <a:rPr lang="en-US" sz="2400" dirty="0" err="1"/>
              <a:t>AppModule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3709" y="2820699"/>
            <a:ext cx="7559494" cy="707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module app-routing   - -flat   - -module=app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176AF-8FD5-450F-87DE-CCCA0FB5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728" y="-297657"/>
            <a:ext cx="8644003" cy="1325563"/>
          </a:xfrm>
        </p:spPr>
        <p:txBody>
          <a:bodyPr/>
          <a:lstStyle/>
          <a:p>
            <a:r>
              <a:rPr lang="en-US" dirty="0"/>
              <a:t>HelloAngular home.component.html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56" y="870820"/>
            <a:ext cx="7656681" cy="5548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943616"/>
            <a:ext cx="240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content from app.component.html here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17940" y="3042026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1F058-D431-4E41-9E20-A96C64B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728" y="-297657"/>
            <a:ext cx="8644003" cy="1325563"/>
          </a:xfrm>
        </p:spPr>
        <p:txBody>
          <a:bodyPr/>
          <a:lstStyle/>
          <a:p>
            <a:r>
              <a:rPr lang="en-US" dirty="0"/>
              <a:t>HelloAngular HomeComponent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725" y="2898319"/>
            <a:ext cx="309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content from AppComponent </a:t>
            </a:r>
          </a:p>
          <a:p>
            <a:endParaRPr lang="en-US" dirty="0"/>
          </a:p>
          <a:p>
            <a:r>
              <a:rPr lang="en-US" dirty="0"/>
              <a:t>(just the class properties and methods not the @Component stuff)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91654" y="3230600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46" y="730779"/>
            <a:ext cx="6384751" cy="5726152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3048-7E56-487F-8C84-665ACD3C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363009"/>
            <a:ext cx="10515600" cy="1325563"/>
          </a:xfrm>
        </p:spPr>
        <p:txBody>
          <a:bodyPr/>
          <a:lstStyle/>
          <a:p>
            <a:r>
              <a:rPr lang="en-US" dirty="0"/>
              <a:t>Route Configuration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066800"/>
            <a:ext cx="8534400" cy="496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 URL tag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set within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tag of index.html.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 are configured, using the Routes type, which is an array of route objects. The route object is composed of the following attributes: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Path: URL to be shown in the browser when application is on the specific route.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Component: Component to be rendered to, when the application is on the specific route. This is the output of the router link.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redirectTo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Redirect route if needed; each route can have either component or a redirect attribute defined. 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Optional property that defaults to 'prefix'; determines, whether to match full URLs, or just the beginning. When defining a route with empty path string set </a:t>
            </a: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to 'full', otherwise it will match all URLs.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children - Array of route definitions objects, representing the child routes of this route.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3780" y="637735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C7B6F-0081-4F9B-B371-B31E5FC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134" y="-396273"/>
            <a:ext cx="10515600" cy="1325563"/>
          </a:xfrm>
        </p:spPr>
        <p:txBody>
          <a:bodyPr/>
          <a:lstStyle/>
          <a:p>
            <a:r>
              <a:rPr lang="en-US" dirty="0"/>
              <a:t>Route Configuration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082932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routes array and send it as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RouterModule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build the configuration.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82296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'component-one',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'component-two',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ComponentTwo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routing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(routes);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600" y="3673732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picks the empty path, as the default landing route.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 may redirect to other routes,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attribute.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572000"/>
            <a:ext cx="82296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'component-one',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pathMatch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'full'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'component-one',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'component-two',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ComponentTwo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6F674-B8DC-4B10-BFA4-096F313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306" y="-261177"/>
            <a:ext cx="10535433" cy="1338415"/>
          </a:xfrm>
        </p:spPr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1" y="797424"/>
            <a:ext cx="7890614" cy="567819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B4A21-5D7D-4131-886E-D6EB833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333" y="-377829"/>
            <a:ext cx="10515600" cy="1325563"/>
          </a:xfrm>
        </p:spPr>
        <p:txBody>
          <a:bodyPr/>
          <a:lstStyle/>
          <a:p>
            <a:r>
              <a:rPr lang="en-US" dirty="0"/>
              <a:t>Route Navigation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32266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view template,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may be used to add links that point to the defined routes.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2060571"/>
            <a:ext cx="8229600" cy="41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routerLink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="/component-one"&gt;Component One&lt;/a&gt;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5000" y="2971801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navigate programmatically, the router’s navigate method may be used.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3660770"/>
            <a:ext cx="8229600" cy="454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router.navigate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(['/component-one']);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4769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09C1-FC9F-4649-B3C3-252C1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328392"/>
            <a:ext cx="10515600" cy="1325563"/>
          </a:xfrm>
        </p:spPr>
        <p:txBody>
          <a:bodyPr/>
          <a:lstStyle/>
          <a:p>
            <a:r>
              <a:rPr lang="en-US" dirty="0"/>
              <a:t>Route Navigation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8858" y="863833"/>
            <a:ext cx="10641106" cy="145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dynamically adds the component for the route being activated into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&lt;router-outlet&gt;&lt;/router-outlet&gt;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commonly placed in the app.component.html template along with any elements that need to be on every page, such as a navigation bar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57" y="2528047"/>
            <a:ext cx="6063412" cy="389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975" y="4857981"/>
            <a:ext cx="2168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bootstrap </a:t>
            </a:r>
            <a:r>
              <a:rPr lang="en-US" dirty="0" err="1"/>
              <a:t>cdn</a:t>
            </a:r>
            <a:r>
              <a:rPr lang="en-US" dirty="0"/>
              <a:t> link to index.html to render Bootstrap </a:t>
            </a:r>
            <a:r>
              <a:rPr lang="en-US" dirty="0" err="1"/>
              <a:t>css</a:t>
            </a:r>
            <a:r>
              <a:rPr lang="en-US" dirty="0"/>
              <a:t>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9C627-6E3B-41BA-BA94-2DDC110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-370166"/>
            <a:ext cx="10515600" cy="1325563"/>
          </a:xfrm>
        </p:spPr>
        <p:txBody>
          <a:bodyPr/>
          <a:lstStyle/>
          <a:p>
            <a:r>
              <a:rPr lang="en-US" dirty="0"/>
              <a:t>Routes in Action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318" y="649458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0" y="1399380"/>
            <a:ext cx="5296418" cy="4245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46" y="1399379"/>
            <a:ext cx="5285034" cy="4245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9F14-AF67-49FE-B374-1D9A58AF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3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0" y="0"/>
            <a:ext cx="6099048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Practice – HelloAngular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your own component and call it whatever you like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some content to your component html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any backing data you need for your component view in its accompanying component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your component to the routes in app-</a:t>
            </a:r>
            <a:r>
              <a:rPr lang="en-US" dirty="0" err="1"/>
              <a:t>routing.module.ts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link to your </a:t>
            </a:r>
            <a:r>
              <a:rPr lang="en-US" dirty="0" err="1"/>
              <a:t>nav</a:t>
            </a:r>
            <a:r>
              <a:rPr lang="en-US" dirty="0"/>
              <a:t> bar in app.component.html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71948-52B6-4C51-9512-D4AC9C1A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Components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2FFC0-D981-41FA-9EB1-0EB070A1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9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323622" y="6322483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E273-654C-422F-92EC-D57992F1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4648200"/>
            <a:ext cx="525054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Components, Directives, and Routes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2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F37873-BF51-4D9E-89FE-9C01D78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0"/>
            <a:ext cx="5834449" cy="701676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 form the building blocks of an Angular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component controls a patch of the screen’s real estate, called a view, and declares reusable UI building blocks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effect, the whole application can be modeled as a tree using these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 are visible to the end user and can be reused multiple times within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 Component, issue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9821" y="4836319"/>
            <a:ext cx="7547538" cy="3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ng g component &lt;&lt;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90A8-B5F5-4FDE-9863-7049BA9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467" y="358866"/>
            <a:ext cx="10648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Component is a class is decorated with the @Component, a TypeScript decorator. This  enhances a class or a function definition by adding metadata to properties and function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key constituents of the decorator include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element property that indicates Angular 7 to create and insert an instance of this component.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template or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form of HTML that indicates Angular 7 on the components to be rendered in the DOM.  The template property is used when you have a small portion of markup that you want to code directly the decorator.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 to indicate an external markup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77" y="3567931"/>
            <a:ext cx="5440751" cy="3012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1257" y="3724578"/>
            <a:ext cx="3980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indicates style sheets that will be injected into the document as script tags within this component when it is rendered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44E1-7966-4560-8EEA-3105A5E6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3407" y="1179136"/>
            <a:ext cx="102192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components by placing the selector in the html document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0" y="2652152"/>
            <a:ext cx="5670956" cy="208121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7497333" y="3993777"/>
            <a:ext cx="1990165" cy="94129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86B68-83FD-4F08-8EFB-8C03A9C6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1288" y="1165734"/>
            <a:ext cx="6333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Developer Class  (ng g class Developer)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firstName: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favoriteLanguage: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yearStarted: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Developer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instance of a developer inside of the constructor assign to a property called ‘dev’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dev component in bio.component.html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toggle switch using </a:t>
            </a:r>
            <a:r>
              <a:rPr lang="en-US" dirty="0" err="1"/>
              <a:t>ngIF</a:t>
            </a:r>
            <a:r>
              <a:rPr lang="en-US" dirty="0"/>
              <a:t> to only display bio component if link is clicked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25AD0-9B71-48F5-A9CF-7AE93146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1256" y="989084"/>
            <a:ext cx="9450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Developer Class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ng g class Developer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constructor with all of the properties as public formal parameters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FFBC-2F35-4895-B45B-762377D6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647" y="2291045"/>
            <a:ext cx="6780439" cy="32171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BBBF1-3EED-4C01-BF5B-99B71E8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1256" y="989084"/>
            <a:ext cx="9534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method called ‘</a:t>
            </a:r>
            <a:r>
              <a:rPr lang="en-US" dirty="0" err="1"/>
              <a:t>loadDeveloper</a:t>
            </a:r>
            <a:r>
              <a:rPr lang="en-US" dirty="0"/>
              <a:t>’ and use it to assign a new Developer instance to the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this method from </a:t>
            </a:r>
            <a:r>
              <a:rPr lang="en-US" dirty="0" err="1"/>
              <a:t>ngOnItnit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444AB-0834-45AE-9E1A-19DD3525E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43" y="2037576"/>
            <a:ext cx="5039163" cy="43870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52997-66FA-4C9A-A841-13188AB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5255F1-5CF0-45B8-8460-DF63AA51A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B4A3E1-1D7B-4CCA-8A12-3F7880A41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A8D2B5-4104-458E-AE25-2C1EE8DF6A9D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1775</Words>
  <Application>Microsoft Macintosh PowerPoint</Application>
  <PresentationFormat>Widescreen</PresentationFormat>
  <Paragraphs>297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Unicode MS</vt:lpstr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Objectives</vt:lpstr>
      <vt:lpstr>PowerPoint Presentation</vt:lpstr>
      <vt:lpstr>Components</vt:lpstr>
      <vt:lpstr>Creating Components</vt:lpstr>
      <vt:lpstr>Creating Components</vt:lpstr>
      <vt:lpstr>Practice – HelloAngular</vt:lpstr>
      <vt:lpstr>Practice – HelloAngular</vt:lpstr>
      <vt:lpstr>Practice – HelloAngular</vt:lpstr>
      <vt:lpstr>Practice – HelloAngular</vt:lpstr>
      <vt:lpstr>Practice – HelloAngular</vt:lpstr>
      <vt:lpstr>PowerPoint Presentation</vt:lpstr>
      <vt:lpstr>Component Lifecycle</vt:lpstr>
      <vt:lpstr>Other Bindings </vt:lpstr>
      <vt:lpstr>Structural Directives</vt:lpstr>
      <vt:lpstr>*ngIf</vt:lpstr>
      <vt:lpstr>*ngFor</vt:lpstr>
      <vt:lpstr>PowerPoint Presentation</vt:lpstr>
      <vt:lpstr>Introduction to Routes</vt:lpstr>
      <vt:lpstr>App Routing Module</vt:lpstr>
      <vt:lpstr>HelloAngular home.component.html</vt:lpstr>
      <vt:lpstr>HelloAngular HomeComponent</vt:lpstr>
      <vt:lpstr>Route Configuration</vt:lpstr>
      <vt:lpstr>Route Configuration (Contd.)</vt:lpstr>
      <vt:lpstr>app-routing.module.ts</vt:lpstr>
      <vt:lpstr>Route Navigation</vt:lpstr>
      <vt:lpstr>Route Navigation</vt:lpstr>
      <vt:lpstr>Routes in Action</vt:lpstr>
      <vt:lpstr>PowerPoint Presentation</vt:lpstr>
      <vt:lpstr>Questions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45</cp:revision>
  <dcterms:created xsi:type="dcterms:W3CDTF">2018-07-19T17:31:52Z</dcterms:created>
  <dcterms:modified xsi:type="dcterms:W3CDTF">2019-11-15T02:49:58Z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