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sldIdLst>
    <p:sldId id="257" r:id="rId5"/>
    <p:sldId id="258" r:id="rId6"/>
    <p:sldId id="259" r:id="rId7"/>
    <p:sldId id="260" r:id="rId8"/>
    <p:sldId id="261" r:id="rId9"/>
    <p:sldId id="306" r:id="rId10"/>
    <p:sldId id="262" r:id="rId11"/>
    <p:sldId id="263" r:id="rId12"/>
    <p:sldId id="264" r:id="rId13"/>
    <p:sldId id="265" r:id="rId14"/>
    <p:sldId id="266" r:id="rId15"/>
    <p:sldId id="267" r:id="rId16"/>
    <p:sldId id="268" r:id="rId17"/>
    <p:sldId id="269" r:id="rId18"/>
    <p:sldId id="270" r:id="rId19"/>
    <p:sldId id="308" r:id="rId20"/>
    <p:sldId id="294" r:id="rId21"/>
    <p:sldId id="271" r:id="rId22"/>
    <p:sldId id="272" r:id="rId23"/>
    <p:sldId id="273" r:id="rId24"/>
    <p:sldId id="278" r:id="rId25"/>
    <p:sldId id="304" r:id="rId26"/>
    <p:sldId id="279" r:id="rId27"/>
    <p:sldId id="280" r:id="rId28"/>
    <p:sldId id="281" r:id="rId29"/>
    <p:sldId id="282" r:id="rId30"/>
    <p:sldId id="284" r:id="rId31"/>
    <p:sldId id="305" r:id="rId32"/>
    <p:sldId id="283" r:id="rId33"/>
    <p:sldId id="296" r:id="rId34"/>
    <p:sldId id="298" r:id="rId35"/>
    <p:sldId id="299" r:id="rId36"/>
    <p:sldId id="300" r:id="rId37"/>
    <p:sldId id="301" r:id="rId38"/>
    <p:sldId id="295" r:id="rId39"/>
    <p:sldId id="302" r:id="rId40"/>
    <p:sldId id="303" r:id="rId41"/>
    <p:sldId id="297" r:id="rId42"/>
    <p:sldId id="285" r:id="rId43"/>
    <p:sldId id="286" r:id="rId44"/>
    <p:sldId id="287" r:id="rId45"/>
    <p:sldId id="288" r:id="rId46"/>
    <p:sldId id="293" r:id="rId47"/>
    <p:sldId id="289" r:id="rId48"/>
    <p:sldId id="290" r:id="rId49"/>
    <p:sldId id="291" r:id="rId50"/>
    <p:sldId id="29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9" autoAdjust="0"/>
    <p:restoredTop sz="94660"/>
  </p:normalViewPr>
  <p:slideViewPr>
    <p:cSldViewPr snapToGrid="0">
      <p:cViewPr varScale="1">
        <p:scale>
          <a:sx n="131" d="100"/>
          <a:sy n="131" d="100"/>
        </p:scale>
        <p:origin x="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2FB49D-6E4B-4386-B2DF-6892BAE064B6}" type="doc">
      <dgm:prSet loTypeId="urn:microsoft.com/office/officeart/2005/8/layout/chevron2" loCatId="process" qsTypeId="urn:microsoft.com/office/officeart/2005/8/quickstyle/simple4" qsCatId="simple" csTypeId="urn:microsoft.com/office/officeart/2005/8/colors/colorful1" csCatId="colorful" phldr="1"/>
      <dgm:spPr/>
      <dgm:t>
        <a:bodyPr/>
        <a:lstStyle/>
        <a:p>
          <a:endParaRPr lang="en-US"/>
        </a:p>
      </dgm:t>
    </dgm:pt>
    <dgm:pt modelId="{5B926A30-F69A-4693-A2C2-DCE8DE873342}">
      <dgm:prSet phldrT="[Text]" custT="1"/>
      <dgm:spPr/>
      <dgm:t>
        <a:bodyPr/>
        <a:lstStyle/>
        <a:p>
          <a:r>
            <a:rPr lang="en-US" sz="1400" b="1" dirty="0"/>
            <a:t>Intro</a:t>
          </a:r>
        </a:p>
      </dgm:t>
    </dgm:pt>
    <dgm:pt modelId="{A3B8906D-4C63-40D3-BED9-2693A2B5B997}" type="parTrans" cxnId="{1EF0F290-90A2-4CC7-9C8F-2B7EAD0BB78D}">
      <dgm:prSet/>
      <dgm:spPr/>
      <dgm:t>
        <a:bodyPr/>
        <a:lstStyle/>
        <a:p>
          <a:endParaRPr lang="en-US"/>
        </a:p>
      </dgm:t>
    </dgm:pt>
    <dgm:pt modelId="{4D5931E2-FB4F-4AB9-B47B-74E912760238}" type="sibTrans" cxnId="{1EF0F290-90A2-4CC7-9C8F-2B7EAD0BB78D}">
      <dgm:prSet/>
      <dgm:spPr/>
      <dgm:t>
        <a:bodyPr/>
        <a:lstStyle/>
        <a:p>
          <a:endParaRPr lang="en-US"/>
        </a:p>
      </dgm:t>
    </dgm:pt>
    <dgm:pt modelId="{B769AFEF-96DE-43EE-B302-20F560FA0FD7}">
      <dgm:prSet phldrT="[Text]"/>
      <dgm:spPr/>
      <dgm:t>
        <a:bodyPr/>
        <a:lstStyle/>
        <a:p>
          <a:r>
            <a:rPr lang="en-US" dirty="0"/>
            <a:t>SPA, RWD</a:t>
          </a:r>
        </a:p>
      </dgm:t>
    </dgm:pt>
    <dgm:pt modelId="{74753D12-EC69-4D0E-8908-29A21913BC9E}" type="parTrans" cxnId="{0122F0E5-818A-440D-8699-3250F6525313}">
      <dgm:prSet/>
      <dgm:spPr/>
      <dgm:t>
        <a:bodyPr/>
        <a:lstStyle/>
        <a:p>
          <a:endParaRPr lang="en-US"/>
        </a:p>
      </dgm:t>
    </dgm:pt>
    <dgm:pt modelId="{DA90F52A-58F5-4AEA-95E3-7CE74B5DD938}" type="sibTrans" cxnId="{0122F0E5-818A-440D-8699-3250F6525313}">
      <dgm:prSet/>
      <dgm:spPr/>
      <dgm:t>
        <a:bodyPr/>
        <a:lstStyle/>
        <a:p>
          <a:endParaRPr lang="en-US"/>
        </a:p>
      </dgm:t>
    </dgm:pt>
    <dgm:pt modelId="{060E079F-DD28-4B18-9A91-2957C065F7C7}">
      <dgm:prSet phldrT="[Text]"/>
      <dgm:spPr/>
      <dgm:t>
        <a:bodyPr/>
        <a:lstStyle/>
        <a:p>
          <a:r>
            <a:rPr lang="en-US" dirty="0"/>
            <a:t>Angular Versions</a:t>
          </a:r>
        </a:p>
      </dgm:t>
    </dgm:pt>
    <dgm:pt modelId="{B29A91E6-2D5F-49AB-9B16-2CAD1525D559}" type="parTrans" cxnId="{0766CB0E-2936-436C-9C18-996998AD5754}">
      <dgm:prSet/>
      <dgm:spPr/>
      <dgm:t>
        <a:bodyPr/>
        <a:lstStyle/>
        <a:p>
          <a:endParaRPr lang="en-US"/>
        </a:p>
      </dgm:t>
    </dgm:pt>
    <dgm:pt modelId="{43B069C3-CF42-4ACB-A5FF-7DC6093303CD}" type="sibTrans" cxnId="{0766CB0E-2936-436C-9C18-996998AD5754}">
      <dgm:prSet/>
      <dgm:spPr/>
      <dgm:t>
        <a:bodyPr/>
        <a:lstStyle/>
        <a:p>
          <a:endParaRPr lang="en-US"/>
        </a:p>
      </dgm:t>
    </dgm:pt>
    <dgm:pt modelId="{21DAE692-1C7B-4AAF-8749-E253D5A4DF36}">
      <dgm:prSet phldrT="[Text]" custT="1"/>
      <dgm:spPr/>
      <dgm:t>
        <a:bodyPr/>
        <a:lstStyle/>
        <a:p>
          <a:r>
            <a:rPr lang="en-US" sz="1400" b="1" dirty="0"/>
            <a:t>Basics</a:t>
          </a:r>
        </a:p>
      </dgm:t>
    </dgm:pt>
    <dgm:pt modelId="{B1A3252E-CF0E-495E-861D-18E8722C8E45}" type="parTrans" cxnId="{5C65F8C0-1C87-4818-BED1-CDC13452988B}">
      <dgm:prSet/>
      <dgm:spPr/>
      <dgm:t>
        <a:bodyPr/>
        <a:lstStyle/>
        <a:p>
          <a:endParaRPr lang="en-US"/>
        </a:p>
      </dgm:t>
    </dgm:pt>
    <dgm:pt modelId="{F7A4E030-5592-44AE-9D8F-525CF3B94E0D}" type="sibTrans" cxnId="{5C65F8C0-1C87-4818-BED1-CDC13452988B}">
      <dgm:prSet/>
      <dgm:spPr/>
      <dgm:t>
        <a:bodyPr/>
        <a:lstStyle/>
        <a:p>
          <a:endParaRPr lang="en-US"/>
        </a:p>
      </dgm:t>
    </dgm:pt>
    <dgm:pt modelId="{EC6A5F36-CCC4-4B7F-88A3-4F3382710B27}">
      <dgm:prSet phldrT="[Text]"/>
      <dgm:spPr/>
      <dgm:t>
        <a:bodyPr/>
        <a:lstStyle/>
        <a:p>
          <a:r>
            <a:rPr lang="en-US" dirty="0"/>
            <a:t>Components</a:t>
          </a:r>
        </a:p>
      </dgm:t>
    </dgm:pt>
    <dgm:pt modelId="{7C288BCD-E55C-4658-95D3-4344965275CE}" type="parTrans" cxnId="{DB4D402F-CE94-4C6F-A861-CC0F4C920F48}">
      <dgm:prSet/>
      <dgm:spPr/>
      <dgm:t>
        <a:bodyPr/>
        <a:lstStyle/>
        <a:p>
          <a:endParaRPr lang="en-US"/>
        </a:p>
      </dgm:t>
    </dgm:pt>
    <dgm:pt modelId="{7FA2E92E-CAE4-4545-B4A4-CBD151EC79D0}" type="sibTrans" cxnId="{DB4D402F-CE94-4C6F-A861-CC0F4C920F48}">
      <dgm:prSet/>
      <dgm:spPr/>
      <dgm:t>
        <a:bodyPr/>
        <a:lstStyle/>
        <a:p>
          <a:endParaRPr lang="en-US"/>
        </a:p>
      </dgm:t>
    </dgm:pt>
    <dgm:pt modelId="{5BFB8A21-58D9-46B4-8D35-12D4C6E02AB2}">
      <dgm:prSet phldrT="[Text]" custT="1"/>
      <dgm:spPr/>
      <dgm:t>
        <a:bodyPr/>
        <a:lstStyle/>
        <a:p>
          <a:r>
            <a:rPr lang="en-US" sz="1400" b="1" dirty="0"/>
            <a:t>Advanced</a:t>
          </a:r>
        </a:p>
      </dgm:t>
    </dgm:pt>
    <dgm:pt modelId="{C4B68382-7D25-419D-AD7C-71BF83C5CE51}" type="parTrans" cxnId="{AB519453-01B7-488E-B393-16EC0FD2EF0D}">
      <dgm:prSet/>
      <dgm:spPr/>
      <dgm:t>
        <a:bodyPr/>
        <a:lstStyle/>
        <a:p>
          <a:endParaRPr lang="en-US"/>
        </a:p>
      </dgm:t>
    </dgm:pt>
    <dgm:pt modelId="{017805AE-80E2-47CF-B063-18C2B785A9CF}" type="sibTrans" cxnId="{AB519453-01B7-488E-B393-16EC0FD2EF0D}">
      <dgm:prSet/>
      <dgm:spPr/>
      <dgm:t>
        <a:bodyPr/>
        <a:lstStyle/>
        <a:p>
          <a:endParaRPr lang="en-US"/>
        </a:p>
      </dgm:t>
    </dgm:pt>
    <dgm:pt modelId="{B7DC4EDF-58FF-4098-BAEC-F161B4AFBD33}">
      <dgm:prSet phldrT="[Text]"/>
      <dgm:spPr/>
      <dgm:t>
        <a:bodyPr/>
        <a:lstStyle/>
        <a:p>
          <a:endParaRPr lang="en-US" dirty="0"/>
        </a:p>
      </dgm:t>
    </dgm:pt>
    <dgm:pt modelId="{52EE4CFA-18A3-4701-B046-E96DCC7CE1B0}" type="parTrans" cxnId="{BBDAE137-4A41-4351-9B0A-5B18D8F83195}">
      <dgm:prSet/>
      <dgm:spPr/>
      <dgm:t>
        <a:bodyPr/>
        <a:lstStyle/>
        <a:p>
          <a:endParaRPr lang="en-US"/>
        </a:p>
      </dgm:t>
    </dgm:pt>
    <dgm:pt modelId="{0169F0E3-CCB1-40B4-ACFA-63451AAFDF9E}" type="sibTrans" cxnId="{BBDAE137-4A41-4351-9B0A-5B18D8F83195}">
      <dgm:prSet/>
      <dgm:spPr/>
      <dgm:t>
        <a:bodyPr/>
        <a:lstStyle/>
        <a:p>
          <a:endParaRPr lang="en-US"/>
        </a:p>
      </dgm:t>
    </dgm:pt>
    <dgm:pt modelId="{85EE1ADF-86C6-4B80-83D5-209A3F19ED40}">
      <dgm:prSet phldrT="[Text]"/>
      <dgm:spPr/>
      <dgm:t>
        <a:bodyPr/>
        <a:lstStyle/>
        <a:p>
          <a:r>
            <a:rPr lang="en-US" dirty="0"/>
            <a:t>Directives</a:t>
          </a:r>
        </a:p>
      </dgm:t>
    </dgm:pt>
    <dgm:pt modelId="{841DF573-E979-4071-802B-2C06342AD783}" type="parTrans" cxnId="{871914A4-E72A-40CB-A12D-02928A64EFBC}">
      <dgm:prSet/>
      <dgm:spPr/>
      <dgm:t>
        <a:bodyPr/>
        <a:lstStyle/>
        <a:p>
          <a:endParaRPr lang="en-US"/>
        </a:p>
      </dgm:t>
    </dgm:pt>
    <dgm:pt modelId="{6204019F-E28F-4A03-804B-6CBEAFFFE8CB}" type="sibTrans" cxnId="{871914A4-E72A-40CB-A12D-02928A64EFBC}">
      <dgm:prSet/>
      <dgm:spPr/>
      <dgm:t>
        <a:bodyPr/>
        <a:lstStyle/>
        <a:p>
          <a:endParaRPr lang="en-US"/>
        </a:p>
      </dgm:t>
    </dgm:pt>
    <dgm:pt modelId="{022647E8-E878-43D4-BFA3-73031F070B27}">
      <dgm:prSet phldrT="[Text]"/>
      <dgm:spPr/>
      <dgm:t>
        <a:bodyPr/>
        <a:lstStyle/>
        <a:p>
          <a:r>
            <a:rPr lang="en-US" dirty="0"/>
            <a:t>Pipes</a:t>
          </a:r>
        </a:p>
      </dgm:t>
    </dgm:pt>
    <dgm:pt modelId="{AADFAAC8-9728-43F6-AF84-A303704EAEF8}" type="parTrans" cxnId="{4E89D5A2-5A10-4AEF-A3F6-A00444411345}">
      <dgm:prSet/>
      <dgm:spPr/>
      <dgm:t>
        <a:bodyPr/>
        <a:lstStyle/>
        <a:p>
          <a:endParaRPr lang="en-US"/>
        </a:p>
      </dgm:t>
    </dgm:pt>
    <dgm:pt modelId="{2BD4DBA4-69FA-4161-B214-32FB40A8604C}" type="sibTrans" cxnId="{4E89D5A2-5A10-4AEF-A3F6-A00444411345}">
      <dgm:prSet/>
      <dgm:spPr/>
      <dgm:t>
        <a:bodyPr/>
        <a:lstStyle/>
        <a:p>
          <a:endParaRPr lang="en-US"/>
        </a:p>
      </dgm:t>
    </dgm:pt>
    <dgm:pt modelId="{5B32175B-BD69-49AE-92B7-5BE5846F5997}">
      <dgm:prSet phldrT="[Text]"/>
      <dgm:spPr/>
      <dgm:t>
        <a:bodyPr/>
        <a:lstStyle/>
        <a:p>
          <a:r>
            <a:rPr lang="en-US" dirty="0"/>
            <a:t>Landscape</a:t>
          </a:r>
        </a:p>
      </dgm:t>
    </dgm:pt>
    <dgm:pt modelId="{0A384933-DE12-4152-A747-F4F35EE84987}" type="parTrans" cxnId="{CDE6D05A-EEF1-42E9-9F81-66EC949F4B1B}">
      <dgm:prSet/>
      <dgm:spPr/>
      <dgm:t>
        <a:bodyPr/>
        <a:lstStyle/>
        <a:p>
          <a:endParaRPr lang="en-US"/>
        </a:p>
      </dgm:t>
    </dgm:pt>
    <dgm:pt modelId="{D975529D-761B-42F0-B044-123735F87319}" type="sibTrans" cxnId="{CDE6D05A-EEF1-42E9-9F81-66EC949F4B1B}">
      <dgm:prSet/>
      <dgm:spPr/>
      <dgm:t>
        <a:bodyPr/>
        <a:lstStyle/>
        <a:p>
          <a:endParaRPr lang="en-US"/>
        </a:p>
      </dgm:t>
    </dgm:pt>
    <dgm:pt modelId="{FE9CA6AC-ED7C-40BE-8819-E5B7BEEF7BC4}">
      <dgm:prSet phldrT="[Text]"/>
      <dgm:spPr/>
      <dgm:t>
        <a:bodyPr/>
        <a:lstStyle/>
        <a:p>
          <a:r>
            <a:rPr lang="en-US" dirty="0"/>
            <a:t>Hello World</a:t>
          </a:r>
        </a:p>
      </dgm:t>
    </dgm:pt>
    <dgm:pt modelId="{7347D928-FB08-4710-A31A-C25A1AB78049}" type="parTrans" cxnId="{E39C7B2C-7398-47EC-B7BC-CDEB97C37F1E}">
      <dgm:prSet/>
      <dgm:spPr/>
      <dgm:t>
        <a:bodyPr/>
        <a:lstStyle/>
        <a:p>
          <a:endParaRPr lang="en-US"/>
        </a:p>
      </dgm:t>
    </dgm:pt>
    <dgm:pt modelId="{11C88F26-95E9-4A9C-994B-C75E48D4B97F}" type="sibTrans" cxnId="{E39C7B2C-7398-47EC-B7BC-CDEB97C37F1E}">
      <dgm:prSet/>
      <dgm:spPr/>
      <dgm:t>
        <a:bodyPr/>
        <a:lstStyle/>
        <a:p>
          <a:endParaRPr lang="en-US"/>
        </a:p>
      </dgm:t>
    </dgm:pt>
    <dgm:pt modelId="{845D809F-03CB-8744-A927-D5B94B57C548}">
      <dgm:prSet phldrT="[Text]"/>
      <dgm:spPr/>
      <dgm:t>
        <a:bodyPr/>
        <a:lstStyle/>
        <a:p>
          <a:r>
            <a:rPr lang="en-US" dirty="0"/>
            <a:t>Defining Observables</a:t>
          </a:r>
        </a:p>
      </dgm:t>
    </dgm:pt>
    <dgm:pt modelId="{B5970F80-9BE2-F845-9695-D675DDD06436}" type="parTrans" cxnId="{D18E01B5-516C-F547-8233-0DD7E16B03A4}">
      <dgm:prSet/>
      <dgm:spPr/>
      <dgm:t>
        <a:bodyPr/>
        <a:lstStyle/>
        <a:p>
          <a:endParaRPr lang="en-US"/>
        </a:p>
      </dgm:t>
    </dgm:pt>
    <dgm:pt modelId="{F432AC39-F4E8-DF4B-956F-D8CF88DE6152}" type="sibTrans" cxnId="{D18E01B5-516C-F547-8233-0DD7E16B03A4}">
      <dgm:prSet/>
      <dgm:spPr/>
      <dgm:t>
        <a:bodyPr/>
        <a:lstStyle/>
        <a:p>
          <a:endParaRPr lang="en-US"/>
        </a:p>
      </dgm:t>
    </dgm:pt>
    <dgm:pt modelId="{13E5DA09-DD9C-874A-9E9B-7D0473F220ED}">
      <dgm:prSet phldrT="[Text]"/>
      <dgm:spPr/>
      <dgm:t>
        <a:bodyPr/>
        <a:lstStyle/>
        <a:p>
          <a:r>
            <a:rPr lang="en-US" dirty="0"/>
            <a:t>Route Guards</a:t>
          </a:r>
        </a:p>
      </dgm:t>
    </dgm:pt>
    <dgm:pt modelId="{E15548BD-D9A5-9940-9D2E-E316B340FC09}" type="parTrans" cxnId="{48C58DC2-74D6-1849-A4E1-5C8C77033530}">
      <dgm:prSet/>
      <dgm:spPr/>
      <dgm:t>
        <a:bodyPr/>
        <a:lstStyle/>
        <a:p>
          <a:endParaRPr lang="en-US"/>
        </a:p>
      </dgm:t>
    </dgm:pt>
    <dgm:pt modelId="{AF2BE6A8-323F-3B4E-85AD-CCF0A53CF5F9}" type="sibTrans" cxnId="{48C58DC2-74D6-1849-A4E1-5C8C77033530}">
      <dgm:prSet/>
      <dgm:spPr/>
      <dgm:t>
        <a:bodyPr/>
        <a:lstStyle/>
        <a:p>
          <a:endParaRPr lang="en-US"/>
        </a:p>
      </dgm:t>
    </dgm:pt>
    <dgm:pt modelId="{45D94770-5425-454B-BA4E-FD1D7D82C262}">
      <dgm:prSet phldrT="[Text]"/>
      <dgm:spPr/>
      <dgm:t>
        <a:bodyPr/>
        <a:lstStyle/>
        <a:p>
          <a:r>
            <a:rPr lang="en-US" dirty="0"/>
            <a:t>Material</a:t>
          </a:r>
        </a:p>
      </dgm:t>
    </dgm:pt>
    <dgm:pt modelId="{7F579C08-A554-5944-B82D-79C1D3EB26EB}" type="parTrans" cxnId="{8736E5E3-498B-9B4D-8BC6-6B1ED21EFA7D}">
      <dgm:prSet/>
      <dgm:spPr/>
      <dgm:t>
        <a:bodyPr/>
        <a:lstStyle/>
        <a:p>
          <a:endParaRPr lang="en-US"/>
        </a:p>
      </dgm:t>
    </dgm:pt>
    <dgm:pt modelId="{17FF8ED4-E11E-944B-81D6-6B4A28562158}" type="sibTrans" cxnId="{8736E5E3-498B-9B4D-8BC6-6B1ED21EFA7D}">
      <dgm:prSet/>
      <dgm:spPr/>
      <dgm:t>
        <a:bodyPr/>
        <a:lstStyle/>
        <a:p>
          <a:endParaRPr lang="en-US"/>
        </a:p>
      </dgm:t>
    </dgm:pt>
    <dgm:pt modelId="{416974D4-3E35-9A49-9A68-1B82108FEF2C}">
      <dgm:prSet phldrT="[Text]"/>
      <dgm:spPr/>
      <dgm:t>
        <a:bodyPr/>
        <a:lstStyle/>
        <a:p>
          <a:r>
            <a:rPr lang="en-US" dirty="0"/>
            <a:t>Routing</a:t>
          </a:r>
        </a:p>
      </dgm:t>
    </dgm:pt>
    <dgm:pt modelId="{6E7CDF65-56EE-2A46-8E75-A8123DF60EB8}" type="parTrans" cxnId="{2351D178-4ABD-664A-8B6E-03DD7A509CD4}">
      <dgm:prSet/>
      <dgm:spPr/>
    </dgm:pt>
    <dgm:pt modelId="{EB82198B-B21A-C849-B2FD-D27595F90F69}" type="sibTrans" cxnId="{2351D178-4ABD-664A-8B6E-03DD7A509CD4}">
      <dgm:prSet/>
      <dgm:spPr/>
    </dgm:pt>
    <dgm:pt modelId="{7BC6BF87-870B-D347-9683-92D3AF4C2FF8}">
      <dgm:prSet/>
      <dgm:spPr/>
      <dgm:t>
        <a:bodyPr/>
        <a:lstStyle/>
        <a:p>
          <a:r>
            <a:rPr lang="en-US"/>
            <a:t>Services</a:t>
          </a:r>
          <a:endParaRPr lang="en-US" dirty="0"/>
        </a:p>
      </dgm:t>
    </dgm:pt>
    <dgm:pt modelId="{F2F2975B-9C18-7746-ABE4-E994573028CD}" type="parTrans" cxnId="{4374ED46-26C7-6043-A50F-D59201BE832C}">
      <dgm:prSet/>
      <dgm:spPr/>
      <dgm:t>
        <a:bodyPr/>
        <a:lstStyle/>
        <a:p>
          <a:endParaRPr lang="en-US"/>
        </a:p>
      </dgm:t>
    </dgm:pt>
    <dgm:pt modelId="{DA358689-F0A9-7A46-95FD-B63A5004752A}" type="sibTrans" cxnId="{4374ED46-26C7-6043-A50F-D59201BE832C}">
      <dgm:prSet/>
      <dgm:spPr/>
      <dgm:t>
        <a:bodyPr/>
        <a:lstStyle/>
        <a:p>
          <a:endParaRPr lang="en-US"/>
        </a:p>
      </dgm:t>
    </dgm:pt>
    <dgm:pt modelId="{035752F9-BA05-764E-8AD8-C7D5B51DC1D5}">
      <dgm:prSet/>
      <dgm:spPr/>
      <dgm:t>
        <a:bodyPr/>
        <a:lstStyle/>
        <a:p>
          <a:r>
            <a:rPr lang="en-US" dirty="0"/>
            <a:t>HttpClient</a:t>
          </a:r>
        </a:p>
      </dgm:t>
    </dgm:pt>
    <dgm:pt modelId="{056F2EC5-5DD2-9145-AACD-8A711ECB7B9F}" type="parTrans" cxnId="{B61DB91B-789C-5143-818D-0B4587C2E3DD}">
      <dgm:prSet/>
      <dgm:spPr/>
      <dgm:t>
        <a:bodyPr/>
        <a:lstStyle/>
        <a:p>
          <a:endParaRPr lang="en-US"/>
        </a:p>
      </dgm:t>
    </dgm:pt>
    <dgm:pt modelId="{CAECE121-1266-894B-8910-66862BD0A497}" type="sibTrans" cxnId="{B61DB91B-789C-5143-818D-0B4587C2E3DD}">
      <dgm:prSet/>
      <dgm:spPr/>
      <dgm:t>
        <a:bodyPr/>
        <a:lstStyle/>
        <a:p>
          <a:endParaRPr lang="en-US"/>
        </a:p>
      </dgm:t>
    </dgm:pt>
    <dgm:pt modelId="{B2D7F4D7-EF0A-4ACA-9BCE-C3D01438BCB0}" type="pres">
      <dgm:prSet presAssocID="{1D2FB49D-6E4B-4386-B2DF-6892BAE064B6}" presName="linearFlow" presStyleCnt="0">
        <dgm:presLayoutVars>
          <dgm:dir/>
          <dgm:animLvl val="lvl"/>
          <dgm:resizeHandles val="exact"/>
        </dgm:presLayoutVars>
      </dgm:prSet>
      <dgm:spPr/>
    </dgm:pt>
    <dgm:pt modelId="{5BB3FACC-0A73-417B-936C-C19F7DDC11F5}" type="pres">
      <dgm:prSet presAssocID="{5B926A30-F69A-4693-A2C2-DCE8DE873342}" presName="composite" presStyleCnt="0"/>
      <dgm:spPr/>
    </dgm:pt>
    <dgm:pt modelId="{C6C5BAE7-8B3E-492C-AA15-7FB7D7EA2894}" type="pres">
      <dgm:prSet presAssocID="{5B926A30-F69A-4693-A2C2-DCE8DE873342}" presName="parentText" presStyleLbl="alignNode1" presStyleIdx="0" presStyleCnt="3">
        <dgm:presLayoutVars>
          <dgm:chMax val="1"/>
          <dgm:bulletEnabled val="1"/>
        </dgm:presLayoutVars>
      </dgm:prSet>
      <dgm:spPr/>
    </dgm:pt>
    <dgm:pt modelId="{44FEC36C-E04F-4B52-B616-D15DE52A7096}" type="pres">
      <dgm:prSet presAssocID="{5B926A30-F69A-4693-A2C2-DCE8DE873342}" presName="descendantText" presStyleLbl="alignAcc1" presStyleIdx="0" presStyleCnt="3">
        <dgm:presLayoutVars>
          <dgm:bulletEnabled val="1"/>
        </dgm:presLayoutVars>
      </dgm:prSet>
      <dgm:spPr/>
    </dgm:pt>
    <dgm:pt modelId="{9ECA3C7A-D5B3-436D-B088-043FE8C27693}" type="pres">
      <dgm:prSet presAssocID="{4D5931E2-FB4F-4AB9-B47B-74E912760238}" presName="sp" presStyleCnt="0"/>
      <dgm:spPr/>
    </dgm:pt>
    <dgm:pt modelId="{A2F69AC3-4266-4251-9A10-7FF2D1AFA003}" type="pres">
      <dgm:prSet presAssocID="{21DAE692-1C7B-4AAF-8749-E253D5A4DF36}" presName="composite" presStyleCnt="0"/>
      <dgm:spPr/>
    </dgm:pt>
    <dgm:pt modelId="{FC941F5C-A3C2-4476-BC9E-609AEA4D1B60}" type="pres">
      <dgm:prSet presAssocID="{21DAE692-1C7B-4AAF-8749-E253D5A4DF36}" presName="parentText" presStyleLbl="alignNode1" presStyleIdx="1" presStyleCnt="3">
        <dgm:presLayoutVars>
          <dgm:chMax val="1"/>
          <dgm:bulletEnabled val="1"/>
        </dgm:presLayoutVars>
      </dgm:prSet>
      <dgm:spPr/>
    </dgm:pt>
    <dgm:pt modelId="{5C502B09-D2FE-41E7-99A7-491A69EE5548}" type="pres">
      <dgm:prSet presAssocID="{21DAE692-1C7B-4AAF-8749-E253D5A4DF36}" presName="descendantText" presStyleLbl="alignAcc1" presStyleIdx="1" presStyleCnt="3">
        <dgm:presLayoutVars>
          <dgm:bulletEnabled val="1"/>
        </dgm:presLayoutVars>
      </dgm:prSet>
      <dgm:spPr/>
    </dgm:pt>
    <dgm:pt modelId="{DE36F1DB-8F4A-46BD-927F-F2EEDB208635}" type="pres">
      <dgm:prSet presAssocID="{F7A4E030-5592-44AE-9D8F-525CF3B94E0D}" presName="sp" presStyleCnt="0"/>
      <dgm:spPr/>
    </dgm:pt>
    <dgm:pt modelId="{BC5A9CEC-4E49-48C6-BA2D-1365D5A62911}" type="pres">
      <dgm:prSet presAssocID="{5BFB8A21-58D9-46B4-8D35-12D4C6E02AB2}" presName="composite" presStyleCnt="0"/>
      <dgm:spPr/>
    </dgm:pt>
    <dgm:pt modelId="{313AD033-B7BB-4EC6-AC9F-779C779033BC}" type="pres">
      <dgm:prSet presAssocID="{5BFB8A21-58D9-46B4-8D35-12D4C6E02AB2}" presName="parentText" presStyleLbl="alignNode1" presStyleIdx="2" presStyleCnt="3">
        <dgm:presLayoutVars>
          <dgm:chMax val="1"/>
          <dgm:bulletEnabled val="1"/>
        </dgm:presLayoutVars>
      </dgm:prSet>
      <dgm:spPr/>
    </dgm:pt>
    <dgm:pt modelId="{F7953EAE-773D-4D58-AF6A-C889AAE1152F}" type="pres">
      <dgm:prSet presAssocID="{5BFB8A21-58D9-46B4-8D35-12D4C6E02AB2}" presName="descendantText" presStyleLbl="alignAcc1" presStyleIdx="2" presStyleCnt="3" custLinFactNeighborY="1767">
        <dgm:presLayoutVars>
          <dgm:bulletEnabled val="1"/>
        </dgm:presLayoutVars>
      </dgm:prSet>
      <dgm:spPr/>
    </dgm:pt>
  </dgm:ptLst>
  <dgm:cxnLst>
    <dgm:cxn modelId="{0766CB0E-2936-436C-9C18-996998AD5754}" srcId="{5B926A30-F69A-4693-A2C2-DCE8DE873342}" destId="{060E079F-DD28-4B18-9A91-2957C065F7C7}" srcOrd="1" destOrd="0" parTransId="{B29A91E6-2D5F-49AB-9B16-2CAD1525D559}" sibTransId="{43B069C3-CF42-4ACB-A5FF-7DC6093303CD}"/>
    <dgm:cxn modelId="{282FCF10-55D9-43E7-BAE3-7C902F036B35}" type="presOf" srcId="{5B32175B-BD69-49AE-92B7-5BE5846F5997}" destId="{44FEC36C-E04F-4B52-B616-D15DE52A7096}" srcOrd="0" destOrd="2" presId="urn:microsoft.com/office/officeart/2005/8/layout/chevron2"/>
    <dgm:cxn modelId="{B61DB91B-789C-5143-818D-0B4587C2E3DD}" srcId="{21DAE692-1C7B-4AAF-8749-E253D5A4DF36}" destId="{035752F9-BA05-764E-8AD8-C7D5B51DC1D5}" srcOrd="4" destOrd="0" parTransId="{056F2EC5-5DD2-9145-AACD-8A711ECB7B9F}" sibTransId="{CAECE121-1266-894B-8910-66862BD0A497}"/>
    <dgm:cxn modelId="{726DFB1C-A12B-44AA-A2F6-16881863559B}" type="presOf" srcId="{5B926A30-F69A-4693-A2C2-DCE8DE873342}" destId="{C6C5BAE7-8B3E-492C-AA15-7FB7D7EA2894}" srcOrd="0" destOrd="0" presId="urn:microsoft.com/office/officeart/2005/8/layout/chevron2"/>
    <dgm:cxn modelId="{0FD3882A-A09E-40EC-AD7B-C287783E0BDB}" type="presOf" srcId="{B7DC4EDF-58FF-4098-BAEC-F161B4AFBD33}" destId="{F7953EAE-773D-4D58-AF6A-C889AAE1152F}" srcOrd="0" destOrd="0" presId="urn:microsoft.com/office/officeart/2005/8/layout/chevron2"/>
    <dgm:cxn modelId="{E39C7B2C-7398-47EC-B7BC-CDEB97C37F1E}" srcId="{5B926A30-F69A-4693-A2C2-DCE8DE873342}" destId="{FE9CA6AC-ED7C-40BE-8819-E5B7BEEF7BC4}" srcOrd="3" destOrd="0" parTransId="{7347D928-FB08-4710-A31A-C25A1AB78049}" sibTransId="{11C88F26-95E9-4A9C-994B-C75E48D4B97F}"/>
    <dgm:cxn modelId="{DB4D402F-CE94-4C6F-A861-CC0F4C920F48}" srcId="{21DAE692-1C7B-4AAF-8749-E253D5A4DF36}" destId="{EC6A5F36-CCC4-4B7F-88A3-4F3382710B27}" srcOrd="0" destOrd="0" parTransId="{7C288BCD-E55C-4658-95D3-4344965275CE}" sibTransId="{7FA2E92E-CAE4-4545-B4A4-CBD151EC79D0}"/>
    <dgm:cxn modelId="{90F4FE31-A539-48CE-8744-492EDA6C303B}" type="presOf" srcId="{EC6A5F36-CCC4-4B7F-88A3-4F3382710B27}" destId="{5C502B09-D2FE-41E7-99A7-491A69EE5548}" srcOrd="0" destOrd="0" presId="urn:microsoft.com/office/officeart/2005/8/layout/chevron2"/>
    <dgm:cxn modelId="{B54DA032-2802-4A2A-A7EC-2192B5FC4D3B}" type="presOf" srcId="{1D2FB49D-6E4B-4386-B2DF-6892BAE064B6}" destId="{B2D7F4D7-EF0A-4ACA-9BCE-C3D01438BCB0}" srcOrd="0" destOrd="0" presId="urn:microsoft.com/office/officeart/2005/8/layout/chevron2"/>
    <dgm:cxn modelId="{BBDAE137-4A41-4351-9B0A-5B18D8F83195}" srcId="{5BFB8A21-58D9-46B4-8D35-12D4C6E02AB2}" destId="{B7DC4EDF-58FF-4098-BAEC-F161B4AFBD33}" srcOrd="0" destOrd="0" parTransId="{52EE4CFA-18A3-4701-B046-E96DCC7CE1B0}" sibTransId="{0169F0E3-CCB1-40B4-ACFA-63451AAFDF9E}"/>
    <dgm:cxn modelId="{4374ED46-26C7-6043-A50F-D59201BE832C}" srcId="{21DAE692-1C7B-4AAF-8749-E253D5A4DF36}" destId="{7BC6BF87-870B-D347-9683-92D3AF4C2FF8}" srcOrd="3" destOrd="0" parTransId="{F2F2975B-9C18-7746-ABE4-E994573028CD}" sibTransId="{DA358689-F0A9-7A46-95FD-B63A5004752A}"/>
    <dgm:cxn modelId="{AB519453-01B7-488E-B393-16EC0FD2EF0D}" srcId="{1D2FB49D-6E4B-4386-B2DF-6892BAE064B6}" destId="{5BFB8A21-58D9-46B4-8D35-12D4C6E02AB2}" srcOrd="2" destOrd="0" parTransId="{C4B68382-7D25-419D-AD7C-71BF83C5CE51}" sibTransId="{017805AE-80E2-47CF-B063-18C2B785A9CF}"/>
    <dgm:cxn modelId="{02EA0B5A-9BE0-4323-A8E0-7546D1FF7829}" type="presOf" srcId="{B769AFEF-96DE-43EE-B302-20F560FA0FD7}" destId="{44FEC36C-E04F-4B52-B616-D15DE52A7096}" srcOrd="0" destOrd="0" presId="urn:microsoft.com/office/officeart/2005/8/layout/chevron2"/>
    <dgm:cxn modelId="{CDE6D05A-EEF1-42E9-9F81-66EC949F4B1B}" srcId="{5B926A30-F69A-4693-A2C2-DCE8DE873342}" destId="{5B32175B-BD69-49AE-92B7-5BE5846F5997}" srcOrd="2" destOrd="0" parTransId="{0A384933-DE12-4152-A747-F4F35EE84987}" sibTransId="{D975529D-761B-42F0-B044-123735F87319}"/>
    <dgm:cxn modelId="{64A8865C-B3F4-42EB-B5E1-A4C6094AFC9F}" type="presOf" srcId="{85EE1ADF-86C6-4B80-83D5-209A3F19ED40}" destId="{5C502B09-D2FE-41E7-99A7-491A69EE5548}" srcOrd="0" destOrd="1" presId="urn:microsoft.com/office/officeart/2005/8/layout/chevron2"/>
    <dgm:cxn modelId="{F26BBB63-8DF7-4E98-9569-0232579D4847}" type="presOf" srcId="{21DAE692-1C7B-4AAF-8749-E253D5A4DF36}" destId="{FC941F5C-A3C2-4476-BC9E-609AEA4D1B60}" srcOrd="0" destOrd="0" presId="urn:microsoft.com/office/officeart/2005/8/layout/chevron2"/>
    <dgm:cxn modelId="{EBCC0064-23C2-414D-BDC5-F6B64692A3C5}" type="presOf" srcId="{13E5DA09-DD9C-874A-9E9B-7D0473F220ED}" destId="{F7953EAE-773D-4D58-AF6A-C889AAE1152F}" srcOrd="0" destOrd="2" presId="urn:microsoft.com/office/officeart/2005/8/layout/chevron2"/>
    <dgm:cxn modelId="{CD056664-444F-0B4F-9BFC-FCB577694DFC}" type="presOf" srcId="{416974D4-3E35-9A49-9A68-1B82108FEF2C}" destId="{5C502B09-D2FE-41E7-99A7-491A69EE5548}" srcOrd="0" destOrd="2" presId="urn:microsoft.com/office/officeart/2005/8/layout/chevron2"/>
    <dgm:cxn modelId="{0977D065-58CA-124C-95EC-03BD87200503}" type="presOf" srcId="{035752F9-BA05-764E-8AD8-C7D5B51DC1D5}" destId="{5C502B09-D2FE-41E7-99A7-491A69EE5548}" srcOrd="0" destOrd="4" presId="urn:microsoft.com/office/officeart/2005/8/layout/chevron2"/>
    <dgm:cxn modelId="{CD21FA70-5713-2047-A209-CF0099219E74}" type="presOf" srcId="{845D809F-03CB-8744-A927-D5B94B57C548}" destId="{F7953EAE-773D-4D58-AF6A-C889AAE1152F}" srcOrd="0" destOrd="1" presId="urn:microsoft.com/office/officeart/2005/8/layout/chevron2"/>
    <dgm:cxn modelId="{2351D178-4ABD-664A-8B6E-03DD7A509CD4}" srcId="{21DAE692-1C7B-4AAF-8749-E253D5A4DF36}" destId="{416974D4-3E35-9A49-9A68-1B82108FEF2C}" srcOrd="2" destOrd="0" parTransId="{6E7CDF65-56EE-2A46-8E75-A8123DF60EB8}" sibTransId="{EB82198B-B21A-C849-B2FD-D27595F90F69}"/>
    <dgm:cxn modelId="{14E1548D-989C-46A8-9249-AF5BD12611D8}" type="presOf" srcId="{FE9CA6AC-ED7C-40BE-8819-E5B7BEEF7BC4}" destId="{44FEC36C-E04F-4B52-B616-D15DE52A7096}" srcOrd="0" destOrd="3" presId="urn:microsoft.com/office/officeart/2005/8/layout/chevron2"/>
    <dgm:cxn modelId="{1EF0F290-90A2-4CC7-9C8F-2B7EAD0BB78D}" srcId="{1D2FB49D-6E4B-4386-B2DF-6892BAE064B6}" destId="{5B926A30-F69A-4693-A2C2-DCE8DE873342}" srcOrd="0" destOrd="0" parTransId="{A3B8906D-4C63-40D3-BED9-2693A2B5B997}" sibTransId="{4D5931E2-FB4F-4AB9-B47B-74E912760238}"/>
    <dgm:cxn modelId="{87A66293-D063-445A-9B24-B60FCD9229F1}" type="presOf" srcId="{060E079F-DD28-4B18-9A91-2957C065F7C7}" destId="{44FEC36C-E04F-4B52-B616-D15DE52A7096}" srcOrd="0" destOrd="1" presId="urn:microsoft.com/office/officeart/2005/8/layout/chevron2"/>
    <dgm:cxn modelId="{52D2BA9F-D426-584A-A844-DB070EDF165B}" type="presOf" srcId="{7BC6BF87-870B-D347-9683-92D3AF4C2FF8}" destId="{5C502B09-D2FE-41E7-99A7-491A69EE5548}" srcOrd="0" destOrd="3" presId="urn:microsoft.com/office/officeart/2005/8/layout/chevron2"/>
    <dgm:cxn modelId="{4E89D5A2-5A10-4AEF-A3F6-A00444411345}" srcId="{5BFB8A21-58D9-46B4-8D35-12D4C6E02AB2}" destId="{022647E8-E878-43D4-BFA3-73031F070B27}" srcOrd="4" destOrd="0" parTransId="{AADFAAC8-9728-43F6-AF84-A303704EAEF8}" sibTransId="{2BD4DBA4-69FA-4161-B214-32FB40A8604C}"/>
    <dgm:cxn modelId="{871914A4-E72A-40CB-A12D-02928A64EFBC}" srcId="{21DAE692-1C7B-4AAF-8749-E253D5A4DF36}" destId="{85EE1ADF-86C6-4B80-83D5-209A3F19ED40}" srcOrd="1" destOrd="0" parTransId="{841DF573-E979-4071-802B-2C06342AD783}" sibTransId="{6204019F-E28F-4A03-804B-6CBEAFFFE8CB}"/>
    <dgm:cxn modelId="{D18E01B5-516C-F547-8233-0DD7E16B03A4}" srcId="{5BFB8A21-58D9-46B4-8D35-12D4C6E02AB2}" destId="{845D809F-03CB-8744-A927-D5B94B57C548}" srcOrd="1" destOrd="0" parTransId="{B5970F80-9BE2-F845-9695-D675DDD06436}" sibTransId="{F432AC39-F4E8-DF4B-956F-D8CF88DE6152}"/>
    <dgm:cxn modelId="{5C65F8C0-1C87-4818-BED1-CDC13452988B}" srcId="{1D2FB49D-6E4B-4386-B2DF-6892BAE064B6}" destId="{21DAE692-1C7B-4AAF-8749-E253D5A4DF36}" srcOrd="1" destOrd="0" parTransId="{B1A3252E-CF0E-495E-861D-18E8722C8E45}" sibTransId="{F7A4E030-5592-44AE-9D8F-525CF3B94E0D}"/>
    <dgm:cxn modelId="{48C58DC2-74D6-1849-A4E1-5C8C77033530}" srcId="{5BFB8A21-58D9-46B4-8D35-12D4C6E02AB2}" destId="{13E5DA09-DD9C-874A-9E9B-7D0473F220ED}" srcOrd="2" destOrd="0" parTransId="{E15548BD-D9A5-9940-9D2E-E316B340FC09}" sibTransId="{AF2BE6A8-323F-3B4E-85AD-CCF0A53CF5F9}"/>
    <dgm:cxn modelId="{5FBAD2D0-799D-F946-B973-48E15F44F4FE}" type="presOf" srcId="{45D94770-5425-454B-BA4E-FD1D7D82C262}" destId="{F7953EAE-773D-4D58-AF6A-C889AAE1152F}" srcOrd="0" destOrd="3" presId="urn:microsoft.com/office/officeart/2005/8/layout/chevron2"/>
    <dgm:cxn modelId="{981F2CD5-6592-4D8E-B78C-E7C347B13857}" type="presOf" srcId="{022647E8-E878-43D4-BFA3-73031F070B27}" destId="{F7953EAE-773D-4D58-AF6A-C889AAE1152F}" srcOrd="0" destOrd="4" presId="urn:microsoft.com/office/officeart/2005/8/layout/chevron2"/>
    <dgm:cxn modelId="{D25EFCDD-1F49-4C1F-AE5A-2E7C8D99DA76}" type="presOf" srcId="{5BFB8A21-58D9-46B4-8D35-12D4C6E02AB2}" destId="{313AD033-B7BB-4EC6-AC9F-779C779033BC}" srcOrd="0" destOrd="0" presId="urn:microsoft.com/office/officeart/2005/8/layout/chevron2"/>
    <dgm:cxn modelId="{8736E5E3-498B-9B4D-8BC6-6B1ED21EFA7D}" srcId="{5BFB8A21-58D9-46B4-8D35-12D4C6E02AB2}" destId="{45D94770-5425-454B-BA4E-FD1D7D82C262}" srcOrd="3" destOrd="0" parTransId="{7F579C08-A554-5944-B82D-79C1D3EB26EB}" sibTransId="{17FF8ED4-E11E-944B-81D6-6B4A28562158}"/>
    <dgm:cxn modelId="{0122F0E5-818A-440D-8699-3250F6525313}" srcId="{5B926A30-F69A-4693-A2C2-DCE8DE873342}" destId="{B769AFEF-96DE-43EE-B302-20F560FA0FD7}" srcOrd="0" destOrd="0" parTransId="{74753D12-EC69-4D0E-8908-29A21913BC9E}" sibTransId="{DA90F52A-58F5-4AEA-95E3-7CE74B5DD938}"/>
    <dgm:cxn modelId="{485681C1-F79F-4E68-BA6A-EF5AD1A57A54}" type="presParOf" srcId="{B2D7F4D7-EF0A-4ACA-9BCE-C3D01438BCB0}" destId="{5BB3FACC-0A73-417B-936C-C19F7DDC11F5}" srcOrd="0" destOrd="0" presId="urn:microsoft.com/office/officeart/2005/8/layout/chevron2"/>
    <dgm:cxn modelId="{95C6AFB5-2149-41E1-AB27-70C930E7E170}" type="presParOf" srcId="{5BB3FACC-0A73-417B-936C-C19F7DDC11F5}" destId="{C6C5BAE7-8B3E-492C-AA15-7FB7D7EA2894}" srcOrd="0" destOrd="0" presId="urn:microsoft.com/office/officeart/2005/8/layout/chevron2"/>
    <dgm:cxn modelId="{D48CC67A-7017-47AB-9FD2-1B9437223288}" type="presParOf" srcId="{5BB3FACC-0A73-417B-936C-C19F7DDC11F5}" destId="{44FEC36C-E04F-4B52-B616-D15DE52A7096}" srcOrd="1" destOrd="0" presId="urn:microsoft.com/office/officeart/2005/8/layout/chevron2"/>
    <dgm:cxn modelId="{A06AA0E5-2717-4C01-AD43-03E6BFE35913}" type="presParOf" srcId="{B2D7F4D7-EF0A-4ACA-9BCE-C3D01438BCB0}" destId="{9ECA3C7A-D5B3-436D-B088-043FE8C27693}" srcOrd="1" destOrd="0" presId="urn:microsoft.com/office/officeart/2005/8/layout/chevron2"/>
    <dgm:cxn modelId="{9FC60427-ABB5-45AD-8EE8-4E8AD2FA321C}" type="presParOf" srcId="{B2D7F4D7-EF0A-4ACA-9BCE-C3D01438BCB0}" destId="{A2F69AC3-4266-4251-9A10-7FF2D1AFA003}" srcOrd="2" destOrd="0" presId="urn:microsoft.com/office/officeart/2005/8/layout/chevron2"/>
    <dgm:cxn modelId="{92E62F6D-EE71-47F6-A623-243FDC734D20}" type="presParOf" srcId="{A2F69AC3-4266-4251-9A10-7FF2D1AFA003}" destId="{FC941F5C-A3C2-4476-BC9E-609AEA4D1B60}" srcOrd="0" destOrd="0" presId="urn:microsoft.com/office/officeart/2005/8/layout/chevron2"/>
    <dgm:cxn modelId="{7CED84D7-3091-4BD8-85FE-1743A99187C0}" type="presParOf" srcId="{A2F69AC3-4266-4251-9A10-7FF2D1AFA003}" destId="{5C502B09-D2FE-41E7-99A7-491A69EE5548}" srcOrd="1" destOrd="0" presId="urn:microsoft.com/office/officeart/2005/8/layout/chevron2"/>
    <dgm:cxn modelId="{BBF37831-3FAE-4E73-95DD-A92EDFB32856}" type="presParOf" srcId="{B2D7F4D7-EF0A-4ACA-9BCE-C3D01438BCB0}" destId="{DE36F1DB-8F4A-46BD-927F-F2EEDB208635}" srcOrd="3" destOrd="0" presId="urn:microsoft.com/office/officeart/2005/8/layout/chevron2"/>
    <dgm:cxn modelId="{E905A26E-9D12-4422-9B37-D4E6F0181443}" type="presParOf" srcId="{B2D7F4D7-EF0A-4ACA-9BCE-C3D01438BCB0}" destId="{BC5A9CEC-4E49-48C6-BA2D-1365D5A62911}" srcOrd="4" destOrd="0" presId="urn:microsoft.com/office/officeart/2005/8/layout/chevron2"/>
    <dgm:cxn modelId="{7640FF3E-D308-42C2-AD2F-7A2E9C839D7D}" type="presParOf" srcId="{BC5A9CEC-4E49-48C6-BA2D-1365D5A62911}" destId="{313AD033-B7BB-4EC6-AC9F-779C779033BC}" srcOrd="0" destOrd="0" presId="urn:microsoft.com/office/officeart/2005/8/layout/chevron2"/>
    <dgm:cxn modelId="{8A4996C2-A75E-44C2-86DC-50B052567842}" type="presParOf" srcId="{BC5A9CEC-4E49-48C6-BA2D-1365D5A62911}" destId="{F7953EAE-773D-4D58-AF6A-C889AAE1152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CFA30-FFDA-4DAE-81C7-8BD1E9D38F20}"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C787464D-4105-410F-A366-FE468B71D6A9}">
      <dgm:prSet/>
      <dgm:spPr/>
      <dgm:t>
        <a:bodyPr/>
        <a:lstStyle/>
        <a:p>
          <a:r>
            <a:rPr lang="en-US" dirty="0"/>
            <a:t> </a:t>
          </a:r>
        </a:p>
      </dgm:t>
    </dgm:pt>
    <dgm:pt modelId="{01253C05-ECDE-40FC-BB12-33B0FB8498A4}" type="parTrans" cxnId="{8DA56A07-AC72-4662-8943-FEA4E785CD8B}">
      <dgm:prSet/>
      <dgm:spPr/>
      <dgm:t>
        <a:bodyPr/>
        <a:lstStyle/>
        <a:p>
          <a:endParaRPr lang="en-US"/>
        </a:p>
      </dgm:t>
    </dgm:pt>
    <dgm:pt modelId="{345FC1A6-4812-4AA8-9E23-EC37F9A6FC81}" type="sibTrans" cxnId="{8DA56A07-AC72-4662-8943-FEA4E785CD8B}">
      <dgm:prSet/>
      <dgm:spPr/>
      <dgm:t>
        <a:bodyPr/>
        <a:lstStyle/>
        <a:p>
          <a:endParaRPr lang="en-US"/>
        </a:p>
      </dgm:t>
    </dgm:pt>
    <dgm:pt modelId="{D0689163-F233-45C7-A677-34C6BA0AB7F8}" type="pres">
      <dgm:prSet presAssocID="{F9ACFA30-FFDA-4DAE-81C7-8BD1E9D38F20}" presName="Name0" presStyleCnt="0">
        <dgm:presLayoutVars>
          <dgm:chMax val="4"/>
          <dgm:resizeHandles val="exact"/>
        </dgm:presLayoutVars>
      </dgm:prSet>
      <dgm:spPr/>
    </dgm:pt>
    <dgm:pt modelId="{933B7721-ADA6-4E6A-89F7-B9B472A1E617}" type="pres">
      <dgm:prSet presAssocID="{F9ACFA30-FFDA-4DAE-81C7-8BD1E9D38F20}" presName="ellipse" presStyleLbl="trBgShp" presStyleIdx="0" presStyleCnt="1"/>
      <dgm:spPr/>
    </dgm:pt>
    <dgm:pt modelId="{2D84051A-328D-43EA-89D6-D6474422B0A9}" type="pres">
      <dgm:prSet presAssocID="{F9ACFA30-FFDA-4DAE-81C7-8BD1E9D38F20}" presName="arrow1" presStyleLbl="fgShp" presStyleIdx="0" presStyleCnt="1"/>
      <dgm:spPr/>
    </dgm:pt>
    <dgm:pt modelId="{C69F7B9D-9BFE-4FD4-9BCC-2893C4F83CD3}" type="pres">
      <dgm:prSet presAssocID="{F9ACFA30-FFDA-4DAE-81C7-8BD1E9D38F20}" presName="rectangle" presStyleLbl="revTx" presStyleIdx="0" presStyleCnt="1">
        <dgm:presLayoutVars>
          <dgm:bulletEnabled val="1"/>
        </dgm:presLayoutVars>
      </dgm:prSet>
      <dgm:spPr/>
    </dgm:pt>
    <dgm:pt modelId="{DA949E0F-EBA4-4A5C-8189-A46E7023813C}" type="pres">
      <dgm:prSet presAssocID="{F9ACFA30-FFDA-4DAE-81C7-8BD1E9D38F20}" presName="funnel" presStyleLbl="trAlignAcc1" presStyleIdx="0" presStyleCnt="1"/>
      <dgm:spPr/>
    </dgm:pt>
  </dgm:ptLst>
  <dgm:cxnLst>
    <dgm:cxn modelId="{8DA56A07-AC72-4662-8943-FEA4E785CD8B}" srcId="{F9ACFA30-FFDA-4DAE-81C7-8BD1E9D38F20}" destId="{C787464D-4105-410F-A366-FE468B71D6A9}" srcOrd="0" destOrd="0" parTransId="{01253C05-ECDE-40FC-BB12-33B0FB8498A4}" sibTransId="{345FC1A6-4812-4AA8-9E23-EC37F9A6FC81}"/>
    <dgm:cxn modelId="{29D4CF45-4D03-429E-88CE-DB63C6E9849B}" type="presOf" srcId="{F9ACFA30-FFDA-4DAE-81C7-8BD1E9D38F20}" destId="{D0689163-F233-45C7-A677-34C6BA0AB7F8}" srcOrd="0" destOrd="0" presId="urn:microsoft.com/office/officeart/2005/8/layout/funnel1"/>
    <dgm:cxn modelId="{F8913B64-7D59-4D76-B78A-AB1A11F318BC}" type="presOf" srcId="{C787464D-4105-410F-A366-FE468B71D6A9}" destId="{C69F7B9D-9BFE-4FD4-9BCC-2893C4F83CD3}" srcOrd="0" destOrd="0" presId="urn:microsoft.com/office/officeart/2005/8/layout/funnel1"/>
    <dgm:cxn modelId="{E8F936AC-1D98-4A65-9B48-316286697FBB}" type="presParOf" srcId="{D0689163-F233-45C7-A677-34C6BA0AB7F8}" destId="{933B7721-ADA6-4E6A-89F7-B9B472A1E617}" srcOrd="0" destOrd="0" presId="urn:microsoft.com/office/officeart/2005/8/layout/funnel1"/>
    <dgm:cxn modelId="{51C1254F-C2A4-47E7-8145-8B4AACCFD917}" type="presParOf" srcId="{D0689163-F233-45C7-A677-34C6BA0AB7F8}" destId="{2D84051A-328D-43EA-89D6-D6474422B0A9}" srcOrd="1" destOrd="0" presId="urn:microsoft.com/office/officeart/2005/8/layout/funnel1"/>
    <dgm:cxn modelId="{1A6B83E0-ACEC-41BF-BDF5-467B2DAF9EF5}" type="presParOf" srcId="{D0689163-F233-45C7-A677-34C6BA0AB7F8}" destId="{C69F7B9D-9BFE-4FD4-9BCC-2893C4F83CD3}" srcOrd="2" destOrd="0" presId="urn:microsoft.com/office/officeart/2005/8/layout/funnel1"/>
    <dgm:cxn modelId="{232E96DB-F599-48F9-8221-10C7D79FCBD9}" type="presParOf" srcId="{D0689163-F233-45C7-A677-34C6BA0AB7F8}" destId="{DA949E0F-EBA4-4A5C-8189-A46E7023813C}" srcOrd="3"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401D35-7731-49E6-B43D-EFC6921B6AF2}" type="doc">
      <dgm:prSet loTypeId="urn:microsoft.com/office/officeart/2005/8/layout/venn2" loCatId="relationship" qsTypeId="urn:microsoft.com/office/officeart/2005/8/quickstyle/simple1" qsCatId="simple" csTypeId="urn:microsoft.com/office/officeart/2005/8/colors/accent1_3" csCatId="accent1" phldr="1"/>
      <dgm:spPr/>
      <dgm:t>
        <a:bodyPr/>
        <a:lstStyle/>
        <a:p>
          <a:endParaRPr lang="en-US"/>
        </a:p>
      </dgm:t>
    </dgm:pt>
    <dgm:pt modelId="{A0D4D235-9265-4DC9-94BD-83059AF82BAE}">
      <dgm:prSet phldrT="[Text]" custT="1"/>
      <dgm:spPr/>
      <dgm:t>
        <a:bodyPr/>
        <a:lstStyle/>
        <a:p>
          <a:r>
            <a:rPr lang="en-US" sz="1800" b="1" dirty="0">
              <a:latin typeface="Arial" panose="020B0604020202020204" pitchFamily="34" charset="0"/>
              <a:cs typeface="Arial" panose="020B0604020202020204" pitchFamily="34" charset="0"/>
            </a:rPr>
            <a:t>Typescript</a:t>
          </a:r>
        </a:p>
      </dgm:t>
    </dgm:pt>
    <dgm:pt modelId="{3FFA0DBA-0D32-4758-B14D-851543E50A6B}" type="parTrans" cxnId="{F4B7DC14-AA7D-4501-A15B-F82BE1F9E12D}">
      <dgm:prSet/>
      <dgm:spPr/>
      <dgm:t>
        <a:bodyPr/>
        <a:lstStyle/>
        <a:p>
          <a:endParaRPr lang="en-US"/>
        </a:p>
      </dgm:t>
    </dgm:pt>
    <dgm:pt modelId="{D65A1B9E-CF85-4CAE-9336-684A11A3C924}" type="sibTrans" cxnId="{F4B7DC14-AA7D-4501-A15B-F82BE1F9E12D}">
      <dgm:prSet/>
      <dgm:spPr/>
      <dgm:t>
        <a:bodyPr/>
        <a:lstStyle/>
        <a:p>
          <a:endParaRPr lang="en-US"/>
        </a:p>
      </dgm:t>
    </dgm:pt>
    <dgm:pt modelId="{61B5272D-D1F9-400D-B30A-F4D27FBFE46B}">
      <dgm:prSet phldrT="[Text]" custT="1"/>
      <dgm:spPr/>
      <dgm:t>
        <a:bodyPr/>
        <a:lstStyle/>
        <a:p>
          <a:r>
            <a:rPr lang="en-US" sz="2800" b="1" dirty="0"/>
            <a:t>ES6</a:t>
          </a:r>
        </a:p>
        <a:p>
          <a:endParaRPr lang="en-US" sz="1200" b="1" dirty="0"/>
        </a:p>
      </dgm:t>
    </dgm:pt>
    <dgm:pt modelId="{AFB79211-80DC-433A-B341-34503360A0EC}" type="parTrans" cxnId="{89E30CE9-7416-46AD-A0E6-0C6755F85752}">
      <dgm:prSet/>
      <dgm:spPr/>
      <dgm:t>
        <a:bodyPr/>
        <a:lstStyle/>
        <a:p>
          <a:endParaRPr lang="en-US"/>
        </a:p>
      </dgm:t>
    </dgm:pt>
    <dgm:pt modelId="{4B5E1888-D20D-45AA-B799-377AE761D5F8}" type="sibTrans" cxnId="{89E30CE9-7416-46AD-A0E6-0C6755F85752}">
      <dgm:prSet/>
      <dgm:spPr/>
      <dgm:t>
        <a:bodyPr/>
        <a:lstStyle/>
        <a:p>
          <a:endParaRPr lang="en-US"/>
        </a:p>
      </dgm:t>
    </dgm:pt>
    <dgm:pt modelId="{1DC1B2BD-B262-48E5-AC33-3707240A9C29}">
      <dgm:prSet phldrT="[Text]" custT="1"/>
      <dgm:spPr/>
      <dgm:t>
        <a:bodyPr/>
        <a:lstStyle/>
        <a:p>
          <a:r>
            <a:rPr lang="en-US" sz="2800" b="1" dirty="0"/>
            <a:t>ES5</a:t>
          </a:r>
        </a:p>
        <a:p>
          <a:endParaRPr lang="en-US" sz="1800" dirty="0"/>
        </a:p>
      </dgm:t>
    </dgm:pt>
    <dgm:pt modelId="{D419C295-0384-4B5B-8A72-C5FF1792DD3A}" type="parTrans" cxnId="{4E53E8F0-D786-4BFD-BE69-F07E094A462B}">
      <dgm:prSet/>
      <dgm:spPr/>
      <dgm:t>
        <a:bodyPr/>
        <a:lstStyle/>
        <a:p>
          <a:endParaRPr lang="en-US"/>
        </a:p>
      </dgm:t>
    </dgm:pt>
    <dgm:pt modelId="{4EEB0C2E-008D-48FB-8438-5E7D404F41E8}" type="sibTrans" cxnId="{4E53E8F0-D786-4BFD-BE69-F07E094A462B}">
      <dgm:prSet/>
      <dgm:spPr/>
      <dgm:t>
        <a:bodyPr/>
        <a:lstStyle/>
        <a:p>
          <a:endParaRPr lang="en-US"/>
        </a:p>
      </dgm:t>
    </dgm:pt>
    <dgm:pt modelId="{E983E221-E7D5-4D5D-96C9-14D82A49E0C3}" type="pres">
      <dgm:prSet presAssocID="{EE401D35-7731-49E6-B43D-EFC6921B6AF2}" presName="Name0" presStyleCnt="0">
        <dgm:presLayoutVars>
          <dgm:chMax val="7"/>
          <dgm:resizeHandles val="exact"/>
        </dgm:presLayoutVars>
      </dgm:prSet>
      <dgm:spPr/>
    </dgm:pt>
    <dgm:pt modelId="{73C52B4B-A470-4943-A005-F5F85D30CFBC}" type="pres">
      <dgm:prSet presAssocID="{EE401D35-7731-49E6-B43D-EFC6921B6AF2}" presName="comp1" presStyleCnt="0"/>
      <dgm:spPr/>
    </dgm:pt>
    <dgm:pt modelId="{DE78B8A5-3CC0-489F-8B09-B556505DF4F4}" type="pres">
      <dgm:prSet presAssocID="{EE401D35-7731-49E6-B43D-EFC6921B6AF2}" presName="circle1" presStyleLbl="node1" presStyleIdx="0" presStyleCnt="3"/>
      <dgm:spPr/>
    </dgm:pt>
    <dgm:pt modelId="{F6BB7B07-0649-47F4-A590-76C5096758C0}" type="pres">
      <dgm:prSet presAssocID="{EE401D35-7731-49E6-B43D-EFC6921B6AF2}" presName="c1text" presStyleLbl="node1" presStyleIdx="0" presStyleCnt="3">
        <dgm:presLayoutVars>
          <dgm:bulletEnabled val="1"/>
        </dgm:presLayoutVars>
      </dgm:prSet>
      <dgm:spPr/>
    </dgm:pt>
    <dgm:pt modelId="{720F1FED-61E9-4744-8D69-8A7BA5BB5B30}" type="pres">
      <dgm:prSet presAssocID="{EE401D35-7731-49E6-B43D-EFC6921B6AF2}" presName="comp2" presStyleCnt="0"/>
      <dgm:spPr/>
    </dgm:pt>
    <dgm:pt modelId="{24270036-BF88-4883-B743-64F7B247C451}" type="pres">
      <dgm:prSet presAssocID="{EE401D35-7731-49E6-B43D-EFC6921B6AF2}" presName="circle2" presStyleLbl="node1" presStyleIdx="1" presStyleCnt="3"/>
      <dgm:spPr/>
    </dgm:pt>
    <dgm:pt modelId="{8019C553-33CC-41C8-B102-ADAB5BB6FE39}" type="pres">
      <dgm:prSet presAssocID="{EE401D35-7731-49E6-B43D-EFC6921B6AF2}" presName="c2text" presStyleLbl="node1" presStyleIdx="1" presStyleCnt="3">
        <dgm:presLayoutVars>
          <dgm:bulletEnabled val="1"/>
        </dgm:presLayoutVars>
      </dgm:prSet>
      <dgm:spPr/>
    </dgm:pt>
    <dgm:pt modelId="{30D39D1E-9A62-4ED2-A6B2-55FD3D77C119}" type="pres">
      <dgm:prSet presAssocID="{EE401D35-7731-49E6-B43D-EFC6921B6AF2}" presName="comp3" presStyleCnt="0"/>
      <dgm:spPr/>
    </dgm:pt>
    <dgm:pt modelId="{6E811D26-C1A4-4A36-98A6-7D8A4D3D34DA}" type="pres">
      <dgm:prSet presAssocID="{EE401D35-7731-49E6-B43D-EFC6921B6AF2}" presName="circle3" presStyleLbl="node1" presStyleIdx="2" presStyleCnt="3"/>
      <dgm:spPr/>
    </dgm:pt>
    <dgm:pt modelId="{3791FBA2-B899-4C6B-8B9D-E7B870E6F209}" type="pres">
      <dgm:prSet presAssocID="{EE401D35-7731-49E6-B43D-EFC6921B6AF2}" presName="c3text" presStyleLbl="node1" presStyleIdx="2" presStyleCnt="3">
        <dgm:presLayoutVars>
          <dgm:bulletEnabled val="1"/>
        </dgm:presLayoutVars>
      </dgm:prSet>
      <dgm:spPr/>
    </dgm:pt>
  </dgm:ptLst>
  <dgm:cxnLst>
    <dgm:cxn modelId="{873BD914-B059-4329-8D8F-C0A3CDED44B9}" type="presOf" srcId="{EE401D35-7731-49E6-B43D-EFC6921B6AF2}" destId="{E983E221-E7D5-4D5D-96C9-14D82A49E0C3}" srcOrd="0" destOrd="0" presId="urn:microsoft.com/office/officeart/2005/8/layout/venn2"/>
    <dgm:cxn modelId="{F4B7DC14-AA7D-4501-A15B-F82BE1F9E12D}" srcId="{EE401D35-7731-49E6-B43D-EFC6921B6AF2}" destId="{A0D4D235-9265-4DC9-94BD-83059AF82BAE}" srcOrd="0" destOrd="0" parTransId="{3FFA0DBA-0D32-4758-B14D-851543E50A6B}" sibTransId="{D65A1B9E-CF85-4CAE-9336-684A11A3C924}"/>
    <dgm:cxn modelId="{347C4819-D0BD-4A10-A226-9B6C0A33B743}" type="presOf" srcId="{61B5272D-D1F9-400D-B30A-F4D27FBFE46B}" destId="{8019C553-33CC-41C8-B102-ADAB5BB6FE39}" srcOrd="1" destOrd="0" presId="urn:microsoft.com/office/officeart/2005/8/layout/venn2"/>
    <dgm:cxn modelId="{96F06A25-7473-4B38-9490-DE2256AEF2E0}" type="presOf" srcId="{1DC1B2BD-B262-48E5-AC33-3707240A9C29}" destId="{3791FBA2-B899-4C6B-8B9D-E7B870E6F209}" srcOrd="1" destOrd="0" presId="urn:microsoft.com/office/officeart/2005/8/layout/venn2"/>
    <dgm:cxn modelId="{410F379E-B188-4F17-B959-48AF9C4D3522}" type="presOf" srcId="{A0D4D235-9265-4DC9-94BD-83059AF82BAE}" destId="{DE78B8A5-3CC0-489F-8B09-B556505DF4F4}" srcOrd="0" destOrd="0" presId="urn:microsoft.com/office/officeart/2005/8/layout/venn2"/>
    <dgm:cxn modelId="{1CFCABA1-4527-4672-B4A4-89BC69D62DDE}" type="presOf" srcId="{A0D4D235-9265-4DC9-94BD-83059AF82BAE}" destId="{F6BB7B07-0649-47F4-A590-76C5096758C0}" srcOrd="1" destOrd="0" presId="urn:microsoft.com/office/officeart/2005/8/layout/venn2"/>
    <dgm:cxn modelId="{BE780FB0-3FF7-4C41-B3B2-EFED7881BFA2}" type="presOf" srcId="{1DC1B2BD-B262-48E5-AC33-3707240A9C29}" destId="{6E811D26-C1A4-4A36-98A6-7D8A4D3D34DA}" srcOrd="0" destOrd="0" presId="urn:microsoft.com/office/officeart/2005/8/layout/venn2"/>
    <dgm:cxn modelId="{EF0FF2D0-6460-48D7-8FB5-319818AF2621}" type="presOf" srcId="{61B5272D-D1F9-400D-B30A-F4D27FBFE46B}" destId="{24270036-BF88-4883-B743-64F7B247C451}" srcOrd="0" destOrd="0" presId="urn:microsoft.com/office/officeart/2005/8/layout/venn2"/>
    <dgm:cxn modelId="{89E30CE9-7416-46AD-A0E6-0C6755F85752}" srcId="{EE401D35-7731-49E6-B43D-EFC6921B6AF2}" destId="{61B5272D-D1F9-400D-B30A-F4D27FBFE46B}" srcOrd="1" destOrd="0" parTransId="{AFB79211-80DC-433A-B341-34503360A0EC}" sibTransId="{4B5E1888-D20D-45AA-B799-377AE761D5F8}"/>
    <dgm:cxn modelId="{4E53E8F0-D786-4BFD-BE69-F07E094A462B}" srcId="{EE401D35-7731-49E6-B43D-EFC6921B6AF2}" destId="{1DC1B2BD-B262-48E5-AC33-3707240A9C29}" srcOrd="2" destOrd="0" parTransId="{D419C295-0384-4B5B-8A72-C5FF1792DD3A}" sibTransId="{4EEB0C2E-008D-48FB-8438-5E7D404F41E8}"/>
    <dgm:cxn modelId="{493DBEE9-9CFC-4CFA-A259-A3F7B3BE15D9}" type="presParOf" srcId="{E983E221-E7D5-4D5D-96C9-14D82A49E0C3}" destId="{73C52B4B-A470-4943-A005-F5F85D30CFBC}" srcOrd="0" destOrd="0" presId="urn:microsoft.com/office/officeart/2005/8/layout/venn2"/>
    <dgm:cxn modelId="{B9529A9F-F7A9-4AE7-B5DF-43845723C2FD}" type="presParOf" srcId="{73C52B4B-A470-4943-A005-F5F85D30CFBC}" destId="{DE78B8A5-3CC0-489F-8B09-B556505DF4F4}" srcOrd="0" destOrd="0" presId="urn:microsoft.com/office/officeart/2005/8/layout/venn2"/>
    <dgm:cxn modelId="{13BA09B9-0D6C-48E1-9F51-B7F122587020}" type="presParOf" srcId="{73C52B4B-A470-4943-A005-F5F85D30CFBC}" destId="{F6BB7B07-0649-47F4-A590-76C5096758C0}" srcOrd="1" destOrd="0" presId="urn:microsoft.com/office/officeart/2005/8/layout/venn2"/>
    <dgm:cxn modelId="{AC45FA63-2646-4A92-A9E5-890BBD05AF1D}" type="presParOf" srcId="{E983E221-E7D5-4D5D-96C9-14D82A49E0C3}" destId="{720F1FED-61E9-4744-8D69-8A7BA5BB5B30}" srcOrd="1" destOrd="0" presId="urn:microsoft.com/office/officeart/2005/8/layout/venn2"/>
    <dgm:cxn modelId="{1DA3E3DF-ED71-49A3-8DE2-1ACA024A344A}" type="presParOf" srcId="{720F1FED-61E9-4744-8D69-8A7BA5BB5B30}" destId="{24270036-BF88-4883-B743-64F7B247C451}" srcOrd="0" destOrd="0" presId="urn:microsoft.com/office/officeart/2005/8/layout/venn2"/>
    <dgm:cxn modelId="{90158EB4-81A8-4BE2-B771-E4B85A51BA72}" type="presParOf" srcId="{720F1FED-61E9-4744-8D69-8A7BA5BB5B30}" destId="{8019C553-33CC-41C8-B102-ADAB5BB6FE39}" srcOrd="1" destOrd="0" presId="urn:microsoft.com/office/officeart/2005/8/layout/venn2"/>
    <dgm:cxn modelId="{66E71A95-0338-4C15-BAC1-F98A902731A2}" type="presParOf" srcId="{E983E221-E7D5-4D5D-96C9-14D82A49E0C3}" destId="{30D39D1E-9A62-4ED2-A6B2-55FD3D77C119}" srcOrd="2" destOrd="0" presId="urn:microsoft.com/office/officeart/2005/8/layout/venn2"/>
    <dgm:cxn modelId="{624A8497-68B9-4220-B22C-A90981E9B5BF}" type="presParOf" srcId="{30D39D1E-9A62-4ED2-A6B2-55FD3D77C119}" destId="{6E811D26-C1A4-4A36-98A6-7D8A4D3D34DA}" srcOrd="0" destOrd="0" presId="urn:microsoft.com/office/officeart/2005/8/layout/venn2"/>
    <dgm:cxn modelId="{9DA15908-F43C-422D-8673-B2D0FBFDB81C}" type="presParOf" srcId="{30D39D1E-9A62-4ED2-A6B2-55FD3D77C119}" destId="{3791FBA2-B899-4C6B-8B9D-E7B870E6F209}" srcOrd="1" destOrd="0" presId="urn:microsoft.com/office/officeart/2005/8/layout/ven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5BAE7-8B3E-492C-AA15-7FB7D7EA2894}">
      <dsp:nvSpPr>
        <dsp:cNvPr id="0" name=""/>
        <dsp:cNvSpPr/>
      </dsp:nvSpPr>
      <dsp:spPr>
        <a:xfrm rot="5400000">
          <a:off x="-276658" y="278408"/>
          <a:ext cx="1844387" cy="1291071"/>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Intro</a:t>
          </a:r>
        </a:p>
      </dsp:txBody>
      <dsp:txXfrm rot="-5400000">
        <a:off x="1" y="647286"/>
        <a:ext cx="1291071" cy="553316"/>
      </dsp:txXfrm>
    </dsp:sp>
    <dsp:sp modelId="{44FEC36C-E04F-4B52-B616-D15DE52A7096}">
      <dsp:nvSpPr>
        <dsp:cNvPr id="0" name=""/>
        <dsp:cNvSpPr/>
      </dsp:nvSpPr>
      <dsp:spPr>
        <a:xfrm rot="5400000">
          <a:off x="3220569" y="-1927747"/>
          <a:ext cx="1198851" cy="5057847"/>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SPA, RWD</a:t>
          </a:r>
        </a:p>
        <a:p>
          <a:pPr marL="114300" lvl="1" indent="-114300" algn="l" defTabSz="577850">
            <a:lnSpc>
              <a:spcPct val="90000"/>
            </a:lnSpc>
            <a:spcBef>
              <a:spcPct val="0"/>
            </a:spcBef>
            <a:spcAft>
              <a:spcPct val="15000"/>
            </a:spcAft>
            <a:buChar char="•"/>
          </a:pPr>
          <a:r>
            <a:rPr lang="en-US" sz="1300" kern="1200" dirty="0"/>
            <a:t>Angular Versions</a:t>
          </a:r>
        </a:p>
        <a:p>
          <a:pPr marL="114300" lvl="1" indent="-114300" algn="l" defTabSz="577850">
            <a:lnSpc>
              <a:spcPct val="90000"/>
            </a:lnSpc>
            <a:spcBef>
              <a:spcPct val="0"/>
            </a:spcBef>
            <a:spcAft>
              <a:spcPct val="15000"/>
            </a:spcAft>
            <a:buChar char="•"/>
          </a:pPr>
          <a:r>
            <a:rPr lang="en-US" sz="1300" kern="1200" dirty="0"/>
            <a:t>Landscape</a:t>
          </a:r>
        </a:p>
        <a:p>
          <a:pPr marL="114300" lvl="1" indent="-114300" algn="l" defTabSz="577850">
            <a:lnSpc>
              <a:spcPct val="90000"/>
            </a:lnSpc>
            <a:spcBef>
              <a:spcPct val="0"/>
            </a:spcBef>
            <a:spcAft>
              <a:spcPct val="15000"/>
            </a:spcAft>
            <a:buChar char="•"/>
          </a:pPr>
          <a:r>
            <a:rPr lang="en-US" sz="1300" kern="1200" dirty="0"/>
            <a:t>Hello World</a:t>
          </a:r>
        </a:p>
      </dsp:txBody>
      <dsp:txXfrm rot="-5400000">
        <a:off x="1291072" y="60273"/>
        <a:ext cx="4999324" cy="1081805"/>
      </dsp:txXfrm>
    </dsp:sp>
    <dsp:sp modelId="{FC941F5C-A3C2-4476-BC9E-609AEA4D1B60}">
      <dsp:nvSpPr>
        <dsp:cNvPr id="0" name=""/>
        <dsp:cNvSpPr/>
      </dsp:nvSpPr>
      <dsp:spPr>
        <a:xfrm rot="5400000">
          <a:off x="-276658" y="1931070"/>
          <a:ext cx="1844387" cy="1291071"/>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Basics</a:t>
          </a:r>
        </a:p>
      </dsp:txBody>
      <dsp:txXfrm rot="-5400000">
        <a:off x="1" y="2299948"/>
        <a:ext cx="1291071" cy="553316"/>
      </dsp:txXfrm>
    </dsp:sp>
    <dsp:sp modelId="{5C502B09-D2FE-41E7-99A7-491A69EE5548}">
      <dsp:nvSpPr>
        <dsp:cNvPr id="0" name=""/>
        <dsp:cNvSpPr/>
      </dsp:nvSpPr>
      <dsp:spPr>
        <a:xfrm rot="5400000">
          <a:off x="3220569" y="-275085"/>
          <a:ext cx="1198851" cy="5057847"/>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Components</a:t>
          </a:r>
        </a:p>
        <a:p>
          <a:pPr marL="114300" lvl="1" indent="-114300" algn="l" defTabSz="577850">
            <a:lnSpc>
              <a:spcPct val="90000"/>
            </a:lnSpc>
            <a:spcBef>
              <a:spcPct val="0"/>
            </a:spcBef>
            <a:spcAft>
              <a:spcPct val="15000"/>
            </a:spcAft>
            <a:buChar char="•"/>
          </a:pPr>
          <a:r>
            <a:rPr lang="en-US" sz="1300" kern="1200" dirty="0"/>
            <a:t>Directives</a:t>
          </a:r>
        </a:p>
        <a:p>
          <a:pPr marL="114300" lvl="1" indent="-114300" algn="l" defTabSz="577850">
            <a:lnSpc>
              <a:spcPct val="90000"/>
            </a:lnSpc>
            <a:spcBef>
              <a:spcPct val="0"/>
            </a:spcBef>
            <a:spcAft>
              <a:spcPct val="15000"/>
            </a:spcAft>
            <a:buChar char="•"/>
          </a:pPr>
          <a:r>
            <a:rPr lang="en-US" sz="1300" kern="1200" dirty="0"/>
            <a:t>Routing</a:t>
          </a:r>
        </a:p>
        <a:p>
          <a:pPr marL="114300" lvl="1" indent="-114300" algn="l" defTabSz="577850">
            <a:lnSpc>
              <a:spcPct val="90000"/>
            </a:lnSpc>
            <a:spcBef>
              <a:spcPct val="0"/>
            </a:spcBef>
            <a:spcAft>
              <a:spcPct val="15000"/>
            </a:spcAft>
            <a:buChar char="•"/>
          </a:pPr>
          <a:r>
            <a:rPr lang="en-US" sz="1300" kern="1200"/>
            <a:t>Services</a:t>
          </a:r>
          <a:endParaRPr lang="en-US" sz="1300" kern="1200" dirty="0"/>
        </a:p>
        <a:p>
          <a:pPr marL="114300" lvl="1" indent="-114300" algn="l" defTabSz="577850">
            <a:lnSpc>
              <a:spcPct val="90000"/>
            </a:lnSpc>
            <a:spcBef>
              <a:spcPct val="0"/>
            </a:spcBef>
            <a:spcAft>
              <a:spcPct val="15000"/>
            </a:spcAft>
            <a:buChar char="•"/>
          </a:pPr>
          <a:r>
            <a:rPr lang="en-US" sz="1300" kern="1200" dirty="0"/>
            <a:t>HttpClient</a:t>
          </a:r>
        </a:p>
      </dsp:txBody>
      <dsp:txXfrm rot="-5400000">
        <a:off x="1291072" y="1712935"/>
        <a:ext cx="4999324" cy="1081805"/>
      </dsp:txXfrm>
    </dsp:sp>
    <dsp:sp modelId="{313AD033-B7BB-4EC6-AC9F-779C779033BC}">
      <dsp:nvSpPr>
        <dsp:cNvPr id="0" name=""/>
        <dsp:cNvSpPr/>
      </dsp:nvSpPr>
      <dsp:spPr>
        <a:xfrm rot="5400000">
          <a:off x="-276658" y="3583732"/>
          <a:ext cx="1844387" cy="1291071"/>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Advanced</a:t>
          </a:r>
        </a:p>
      </dsp:txBody>
      <dsp:txXfrm rot="-5400000">
        <a:off x="1" y="3952610"/>
        <a:ext cx="1291071" cy="553316"/>
      </dsp:txXfrm>
    </dsp:sp>
    <dsp:sp modelId="{F7953EAE-773D-4D58-AF6A-C889AAE1152F}">
      <dsp:nvSpPr>
        <dsp:cNvPr id="0" name=""/>
        <dsp:cNvSpPr/>
      </dsp:nvSpPr>
      <dsp:spPr>
        <a:xfrm rot="5400000">
          <a:off x="3220569" y="1398760"/>
          <a:ext cx="1198851" cy="5057847"/>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a:t>Defining Observables</a:t>
          </a:r>
        </a:p>
        <a:p>
          <a:pPr marL="114300" lvl="1" indent="-114300" algn="l" defTabSz="577850">
            <a:lnSpc>
              <a:spcPct val="90000"/>
            </a:lnSpc>
            <a:spcBef>
              <a:spcPct val="0"/>
            </a:spcBef>
            <a:spcAft>
              <a:spcPct val="15000"/>
            </a:spcAft>
            <a:buChar char="•"/>
          </a:pPr>
          <a:r>
            <a:rPr lang="en-US" sz="1300" kern="1200" dirty="0"/>
            <a:t>Route Guards</a:t>
          </a:r>
        </a:p>
        <a:p>
          <a:pPr marL="114300" lvl="1" indent="-114300" algn="l" defTabSz="577850">
            <a:lnSpc>
              <a:spcPct val="90000"/>
            </a:lnSpc>
            <a:spcBef>
              <a:spcPct val="0"/>
            </a:spcBef>
            <a:spcAft>
              <a:spcPct val="15000"/>
            </a:spcAft>
            <a:buChar char="•"/>
          </a:pPr>
          <a:r>
            <a:rPr lang="en-US" sz="1300" kern="1200" dirty="0"/>
            <a:t>Material</a:t>
          </a:r>
        </a:p>
        <a:p>
          <a:pPr marL="114300" lvl="1" indent="-114300" algn="l" defTabSz="577850">
            <a:lnSpc>
              <a:spcPct val="90000"/>
            </a:lnSpc>
            <a:spcBef>
              <a:spcPct val="0"/>
            </a:spcBef>
            <a:spcAft>
              <a:spcPct val="15000"/>
            </a:spcAft>
            <a:buChar char="•"/>
          </a:pPr>
          <a:r>
            <a:rPr lang="en-US" sz="1300" kern="1200" dirty="0"/>
            <a:t>Pipes</a:t>
          </a:r>
        </a:p>
      </dsp:txBody>
      <dsp:txXfrm rot="-5400000">
        <a:off x="1291072" y="3386781"/>
        <a:ext cx="4999324" cy="1081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B7721-ADA6-4E6A-89F7-B9B472A1E617}">
      <dsp:nvSpPr>
        <dsp:cNvPr id="0" name=""/>
        <dsp:cNvSpPr/>
      </dsp:nvSpPr>
      <dsp:spPr>
        <a:xfrm>
          <a:off x="501935" y="986892"/>
          <a:ext cx="1834269" cy="637017"/>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84051A-328D-43EA-89D6-D6474422B0A9}">
      <dsp:nvSpPr>
        <dsp:cNvPr id="0" name=""/>
        <dsp:cNvSpPr/>
      </dsp:nvSpPr>
      <dsp:spPr>
        <a:xfrm>
          <a:off x="1244175" y="2546733"/>
          <a:ext cx="355478" cy="22750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9F7B9D-9BFE-4FD4-9BCC-2893C4F83CD3}">
      <dsp:nvSpPr>
        <dsp:cNvPr id="0" name=""/>
        <dsp:cNvSpPr/>
      </dsp:nvSpPr>
      <dsp:spPr>
        <a:xfrm>
          <a:off x="568765" y="2728738"/>
          <a:ext cx="1706297" cy="426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 </a:t>
          </a:r>
        </a:p>
      </dsp:txBody>
      <dsp:txXfrm>
        <a:off x="568765" y="2728738"/>
        <a:ext cx="1706297" cy="426574"/>
      </dsp:txXfrm>
    </dsp:sp>
    <dsp:sp modelId="{DA949E0F-EBA4-4A5C-8189-A46E7023813C}">
      <dsp:nvSpPr>
        <dsp:cNvPr id="0" name=""/>
        <dsp:cNvSpPr/>
      </dsp:nvSpPr>
      <dsp:spPr>
        <a:xfrm>
          <a:off x="426574" y="908687"/>
          <a:ext cx="1990680" cy="1592544"/>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8B8A5-3CC0-489F-8B09-B556505DF4F4}">
      <dsp:nvSpPr>
        <dsp:cNvPr id="0" name=""/>
        <dsp:cNvSpPr/>
      </dsp:nvSpPr>
      <dsp:spPr>
        <a:xfrm>
          <a:off x="1016000" y="0"/>
          <a:ext cx="4064000" cy="4064000"/>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Typescript</a:t>
          </a:r>
        </a:p>
      </dsp:txBody>
      <dsp:txXfrm>
        <a:off x="2337816" y="203199"/>
        <a:ext cx="1420368" cy="609600"/>
      </dsp:txXfrm>
    </dsp:sp>
    <dsp:sp modelId="{24270036-BF88-4883-B743-64F7B247C451}">
      <dsp:nvSpPr>
        <dsp:cNvPr id="0" name=""/>
        <dsp:cNvSpPr/>
      </dsp:nvSpPr>
      <dsp:spPr>
        <a:xfrm>
          <a:off x="1524000" y="1015999"/>
          <a:ext cx="3048000" cy="3048000"/>
        </a:xfrm>
        <a:prstGeom prst="ellipse">
          <a:avLst/>
        </a:prstGeom>
        <a:solidFill>
          <a:schemeClr val="accent1">
            <a:shade val="80000"/>
            <a:hueOff val="135632"/>
            <a:satOff val="2588"/>
            <a:lumOff val="1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t>ES6</a:t>
          </a:r>
        </a:p>
        <a:p>
          <a:pPr marL="0" lvl="0" indent="0" algn="ctr" defTabSz="1244600">
            <a:lnSpc>
              <a:spcPct val="90000"/>
            </a:lnSpc>
            <a:spcBef>
              <a:spcPct val="0"/>
            </a:spcBef>
            <a:spcAft>
              <a:spcPct val="35000"/>
            </a:spcAft>
            <a:buNone/>
          </a:pPr>
          <a:endParaRPr lang="en-US" sz="1200" b="1" kern="1200" dirty="0"/>
        </a:p>
      </dsp:txBody>
      <dsp:txXfrm>
        <a:off x="2337816" y="1206499"/>
        <a:ext cx="1420368" cy="571500"/>
      </dsp:txXfrm>
    </dsp:sp>
    <dsp:sp modelId="{6E811D26-C1A4-4A36-98A6-7D8A4D3D34DA}">
      <dsp:nvSpPr>
        <dsp:cNvPr id="0" name=""/>
        <dsp:cNvSpPr/>
      </dsp:nvSpPr>
      <dsp:spPr>
        <a:xfrm>
          <a:off x="2032000" y="2032000"/>
          <a:ext cx="2032000" cy="2032000"/>
        </a:xfrm>
        <a:prstGeom prst="ellipse">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t>ES5</a:t>
          </a:r>
        </a:p>
        <a:p>
          <a:pPr marL="0" lvl="0" indent="0" algn="ctr" defTabSz="1244600">
            <a:lnSpc>
              <a:spcPct val="90000"/>
            </a:lnSpc>
            <a:spcBef>
              <a:spcPct val="0"/>
            </a:spcBef>
            <a:spcAft>
              <a:spcPct val="35000"/>
            </a:spcAft>
            <a:buNone/>
          </a:pPr>
          <a:endParaRPr lang="en-US" sz="1800" kern="1200" dirty="0"/>
        </a:p>
      </dsp:txBody>
      <dsp:txXfrm>
        <a:off x="2329579" y="2540000"/>
        <a:ext cx="1436840" cy="1016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5C95F-707D-425D-A078-5ACD87328036}" type="datetimeFigureOut">
              <a:rPr lang="en-US" smtClean="0"/>
              <a:t>11/12/19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67DF93-F4A8-44DB-B087-226B25673C6C}" type="slidenum">
              <a:rPr lang="en-US" smtClean="0"/>
              <a:t>‹#›</a:t>
            </a:fld>
            <a:endParaRPr lang="en-US"/>
          </a:p>
        </p:txBody>
      </p:sp>
    </p:spTree>
    <p:extLst>
      <p:ext uri="{BB962C8B-B14F-4D97-AF65-F5344CB8AC3E}">
        <p14:creationId xmlns:p14="http://schemas.microsoft.com/office/powerpoint/2010/main" val="2896079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dirty="0"/>
          </a:p>
        </p:txBody>
      </p:sp>
    </p:spTree>
    <p:extLst>
      <p:ext uri="{BB962C8B-B14F-4D97-AF65-F5344CB8AC3E}">
        <p14:creationId xmlns:p14="http://schemas.microsoft.com/office/powerpoint/2010/main" val="198378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325934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132173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490696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8" name="Rectangle 7"/>
          <p:cNvSpPr/>
          <p:nvPr userDrawn="1"/>
        </p:nvSpPr>
        <p:spPr>
          <a:xfrm>
            <a:off x="0" y="5334000"/>
            <a:ext cx="95504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9" name="Rectangle 8"/>
          <p:cNvSpPr/>
          <p:nvPr userDrawn="1"/>
        </p:nvSpPr>
        <p:spPr>
          <a:xfrm>
            <a:off x="-3507" y="6172200"/>
            <a:ext cx="5286707"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0" name="TextBox 9"/>
          <p:cNvSpPr txBox="1"/>
          <p:nvPr userDrawn="1"/>
        </p:nvSpPr>
        <p:spPr>
          <a:xfrm>
            <a:off x="1333651" y="6186041"/>
            <a:ext cx="205280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b="1" dirty="0">
                <a:solidFill>
                  <a:schemeClr val="bg1"/>
                </a:solidFill>
                <a:latin typeface="Arial" panose="020B0604020202020204" pitchFamily="34" charset="0"/>
                <a:cs typeface="Arial" panose="020B0604020202020204" pitchFamily="34" charset="0"/>
              </a:rPr>
              <a:t>LEVEL - EXPERT</a:t>
            </a:r>
          </a:p>
        </p:txBody>
      </p:sp>
    </p:spTree>
    <p:extLst>
      <p:ext uri="{BB962C8B-B14F-4D97-AF65-F5344CB8AC3E}">
        <p14:creationId xmlns:p14="http://schemas.microsoft.com/office/powerpoint/2010/main" val="4047131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out_the_Author">
    <p:spTree>
      <p:nvGrpSpPr>
        <p:cNvPr id="1" name=""/>
        <p:cNvGrpSpPr/>
        <p:nvPr/>
      </p:nvGrpSpPr>
      <p:grpSpPr>
        <a:xfrm>
          <a:off x="0" y="0"/>
          <a:ext cx="0" cy="0"/>
          <a:chOff x="0" y="0"/>
          <a:chExt cx="0" cy="0"/>
        </a:xfrm>
      </p:grpSpPr>
      <p:sp>
        <p:nvSpPr>
          <p:cNvPr id="10" name="Rectangle 9"/>
          <p:cNvSpPr/>
          <p:nvPr userDrawn="1"/>
        </p:nvSpPr>
        <p:spPr>
          <a:xfrm>
            <a:off x="3048000" y="0"/>
            <a:ext cx="8128000" cy="571500"/>
          </a:xfrm>
          <a:prstGeom prst="rect">
            <a:avLst/>
          </a:prstGeom>
        </p:spPr>
        <p:txBody>
          <a:bodyPr vert="horz" lIns="91440" tIns="45720" rIns="91440" bIns="45720" rtlCol="0" anchor="ctr">
            <a:noAutofit/>
          </a:bodyPr>
          <a:lstStyle/>
          <a:p>
            <a:pPr lvl="0">
              <a:spcBef>
                <a:spcPct val="0"/>
              </a:spcBef>
              <a:buNone/>
            </a:pPr>
            <a:r>
              <a:rPr lang="en-US" sz="3200" b="0" dirty="0">
                <a:solidFill>
                  <a:schemeClr val="bg1"/>
                </a:solidFill>
                <a:latin typeface="Arial Rounded MT Bold" pitchFamily="34" charset="0"/>
              </a:rPr>
              <a:t>About the Author</a:t>
            </a:r>
          </a:p>
        </p:txBody>
      </p:sp>
      <p:graphicFrame>
        <p:nvGraphicFramePr>
          <p:cNvPr id="12" name="Group 81"/>
          <p:cNvGraphicFramePr>
            <a:graphicFrameLocks noGrp="1"/>
          </p:cNvGraphicFramePr>
          <p:nvPr userDrawn="1">
            <p:extLst/>
          </p:nvPr>
        </p:nvGraphicFramePr>
        <p:xfrm>
          <a:off x="711200" y="2286000"/>
          <a:ext cx="10871200" cy="1828800"/>
        </p:xfrm>
        <a:graphic>
          <a:graphicData uri="http://schemas.openxmlformats.org/drawingml/2006/table">
            <a:tbl>
              <a:tblPr/>
              <a:tblGrid>
                <a:gridCol w="26416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Rectangle 13"/>
          <p:cNvSpPr/>
          <p:nvPr userDrawn="1"/>
        </p:nvSpPr>
        <p:spPr>
          <a:xfrm>
            <a:off x="2901056" y="4648201"/>
            <a:ext cx="6389891" cy="584775"/>
          </a:xfrm>
          <a:prstGeom prst="rect">
            <a:avLst/>
          </a:prstGeom>
        </p:spPr>
        <p:txBody>
          <a:bodyPr wrap="none">
            <a:spAutoFit/>
          </a:bodyPr>
          <a:lstStyle/>
          <a:p>
            <a:pPr algn="ctr">
              <a:defRPr/>
            </a:pPr>
            <a:r>
              <a:rPr lang="en-US" sz="3200" b="1" kern="10" dirty="0">
                <a:ln w="3175">
                  <a:solidFill>
                    <a:srgbClr val="92D050"/>
                  </a:solidFill>
                  <a:round/>
                  <a:headEnd/>
                  <a:tailEnd/>
                </a:ln>
                <a:solidFill>
                  <a:schemeClr val="accent3">
                    <a:lumMod val="50000"/>
                  </a:schemeClr>
                </a:solidFill>
                <a:effectLst>
                  <a:glow rad="63500">
                    <a:schemeClr val="accent3">
                      <a:lumMod val="50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
        <p:nvSpPr>
          <p:cNvPr id="16" name="Slide Number Placeholder 5"/>
          <p:cNvSpPr txBox="1">
            <a:spLocks/>
          </p:cNvSpPr>
          <p:nvPr userDrawn="1"/>
        </p:nvSpPr>
        <p:spPr>
          <a:xfrm>
            <a:off x="11480800" y="6629401"/>
            <a:ext cx="711195" cy="228597"/>
          </a:xfrm>
          <a:prstGeom prst="rect">
            <a:avLst/>
          </a:prstGeom>
        </p:spPr>
        <p:txBody>
          <a:bodyPr vert="horz" lIns="91440" tIns="45720" rIns="91440" bIns="45720" rtlCol="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AF38FF-B38D-4060-8B8D-2D16AAFBAAC1}" type="slidenum">
              <a:rPr lang="en-US" sz="1200" smtClean="0"/>
              <a:pPr/>
              <a:t>‹#›</a:t>
            </a:fld>
            <a:endParaRPr lang="en-US" sz="1200" dirty="0"/>
          </a:p>
        </p:txBody>
      </p:sp>
      <p:sp>
        <p:nvSpPr>
          <p:cNvPr id="17"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Tree>
    <p:extLst>
      <p:ext uri="{BB962C8B-B14F-4D97-AF65-F5344CB8AC3E}">
        <p14:creationId xmlns:p14="http://schemas.microsoft.com/office/powerpoint/2010/main" val="1715916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Separator">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10" name="Rectangle 9"/>
          <p:cNvSpPr/>
          <p:nvPr userDrawn="1"/>
        </p:nvSpPr>
        <p:spPr>
          <a:xfrm>
            <a:off x="0" y="5334000"/>
            <a:ext cx="93472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4"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Tree>
    <p:extLst>
      <p:ext uri="{BB962C8B-B14F-4D97-AF65-F5344CB8AC3E}">
        <p14:creationId xmlns:p14="http://schemas.microsoft.com/office/powerpoint/2010/main" val="1576241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9" name="Rectangle 8"/>
          <p:cNvSpPr/>
          <p:nvPr userDrawn="1"/>
        </p:nvSpPr>
        <p:spPr>
          <a:xfrm>
            <a:off x="5283200" y="4437966"/>
            <a:ext cx="6908795" cy="1353234"/>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Tree>
    <p:extLst>
      <p:ext uri="{BB962C8B-B14F-4D97-AF65-F5344CB8AC3E}">
        <p14:creationId xmlns:p14="http://schemas.microsoft.com/office/powerpoint/2010/main" val="267267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215891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1248217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187023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Cognizant 2019</a:t>
            </a:r>
          </a:p>
        </p:txBody>
      </p:sp>
      <p:sp>
        <p:nvSpPr>
          <p:cNvPr id="9" name="Slide Number Placeholder 8"/>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396559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Cognizant 2019</a:t>
            </a:r>
          </a:p>
        </p:txBody>
      </p:sp>
      <p:sp>
        <p:nvSpPr>
          <p:cNvPr id="5" name="Slide Number Placeholder 4"/>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358017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Cognizant 2019</a:t>
            </a:r>
          </a:p>
        </p:txBody>
      </p:sp>
      <p:sp>
        <p:nvSpPr>
          <p:cNvPr id="4" name="Slide Number Placeholder 3"/>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54116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398919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314574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Cognizant 2019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40C7B-FE17-4FC9-AF0C-BE6909F25BE2}" type="slidenum">
              <a:rPr lang="en-US" smtClean="0"/>
              <a:t>‹#›</a:t>
            </a:fld>
            <a:endParaRPr lang="en-US"/>
          </a:p>
        </p:txBody>
      </p:sp>
    </p:spTree>
    <p:extLst>
      <p:ext uri="{BB962C8B-B14F-4D97-AF65-F5344CB8AC3E}">
        <p14:creationId xmlns:p14="http://schemas.microsoft.com/office/powerpoint/2010/main" val="1945379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1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17.png"/><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ngular.io/guide/deploymen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localhost:4200/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Angular 8 - Day 1</a:t>
            </a:r>
          </a:p>
          <a:p>
            <a:pPr marL="238125" lvl="1"/>
            <a:r>
              <a:rPr lang="en-US" sz="2400" b="1" dirty="0">
                <a:solidFill>
                  <a:schemeClr val="tx1">
                    <a:lumMod val="65000"/>
                    <a:lumOff val="35000"/>
                  </a:schemeClr>
                </a:solidFill>
                <a:latin typeface="Arial Rounded MT Bold" pitchFamily="34" charset="0"/>
                <a:cs typeface="Arial" pitchFamily="34" charset="0"/>
              </a:rPr>
              <a:t>Introduction to Angular</a:t>
            </a:r>
          </a:p>
        </p:txBody>
      </p:sp>
    </p:spTree>
    <p:extLst>
      <p:ext uri="{BB962C8B-B14F-4D97-AF65-F5344CB8AC3E}">
        <p14:creationId xmlns:p14="http://schemas.microsoft.com/office/powerpoint/2010/main" val="234783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62389"/>
            <a:ext cx="10515600" cy="4351338"/>
          </a:xfrm>
        </p:spPr>
        <p:txBody>
          <a:bodyPr>
            <a:normAutofit/>
          </a:bodyPr>
          <a:lstStyle/>
          <a:p>
            <a:pPr>
              <a:lnSpc>
                <a:spcPct val="150000"/>
              </a:lnSpc>
            </a:pPr>
            <a:r>
              <a:rPr lang="en-US" sz="2400" dirty="0"/>
              <a:t>Responsive Web Design (RWD) is an approach to web design, aimed at crafting sites to provide an optimal viewing experience, easy reading and navigation with a minimum of resizing, panning, and scrolling, across a wide range of devices (from desktop, computer monitors to mobile phones).</a:t>
            </a:r>
          </a:p>
          <a:p>
            <a:pPr>
              <a:lnSpc>
                <a:spcPct val="150000"/>
              </a:lnSpc>
            </a:pPr>
            <a:r>
              <a:rPr lang="en-US" sz="2400" dirty="0"/>
              <a:t>A responsive theme's layout adjusts to your device's screen size. It provides an optimal viewing experience, easy reading and navigation on mobile phones, tablets, laptop and desktop computers.</a:t>
            </a:r>
          </a:p>
        </p:txBody>
      </p:sp>
      <p:sp>
        <p:nvSpPr>
          <p:cNvPr id="9" name="Title 1"/>
          <p:cNvSpPr>
            <a:spLocks noGrp="1"/>
          </p:cNvSpPr>
          <p:nvPr>
            <p:ph type="title"/>
          </p:nvPr>
        </p:nvSpPr>
        <p:spPr>
          <a:xfrm>
            <a:off x="3096208" y="-325341"/>
            <a:ext cx="10515600" cy="1325563"/>
          </a:xfrm>
        </p:spPr>
        <p:txBody>
          <a:bodyPr/>
          <a:lstStyle/>
          <a:p>
            <a:r>
              <a:rPr lang="en-US" b="1" dirty="0">
                <a:solidFill>
                  <a:schemeClr val="bg1"/>
                </a:solidFill>
              </a:rPr>
              <a:t>Responsive Web Design</a:t>
            </a:r>
          </a:p>
        </p:txBody>
      </p:sp>
      <p:sp>
        <p:nvSpPr>
          <p:cNvPr id="6" name="Footer Placeholder 1"/>
          <p:cNvSpPr>
            <a:spLocks noGrp="1"/>
          </p:cNvSpPr>
          <p:nvPr>
            <p:ph type="ftr" sz="quarter" idx="11"/>
          </p:nvPr>
        </p:nvSpPr>
        <p:spPr>
          <a:xfrm>
            <a:off x="152400" y="6492875"/>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869AF5B2-F990-498B-9329-DFC248B6F5D7}"/>
              </a:ext>
            </a:extLst>
          </p:cNvPr>
          <p:cNvSpPr>
            <a:spLocks noGrp="1"/>
          </p:cNvSpPr>
          <p:nvPr>
            <p:ph type="sldNum" sz="quarter" idx="12"/>
          </p:nvPr>
        </p:nvSpPr>
        <p:spPr/>
        <p:txBody>
          <a:bodyPr/>
          <a:lstStyle/>
          <a:p>
            <a:fld id="{D3540C7B-FE17-4FC9-AF0C-BE6909F25BE2}" type="slidenum">
              <a:rPr lang="en-US" smtClean="0"/>
              <a:t>10</a:t>
            </a:fld>
            <a:endParaRPr lang="en-US"/>
          </a:p>
        </p:txBody>
      </p:sp>
    </p:spTree>
    <p:extLst>
      <p:ext uri="{BB962C8B-B14F-4D97-AF65-F5344CB8AC3E}">
        <p14:creationId xmlns:p14="http://schemas.microsoft.com/office/powerpoint/2010/main" val="317425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021563" y="-404017"/>
            <a:ext cx="10515600" cy="1325563"/>
          </a:xfrm>
        </p:spPr>
        <p:txBody>
          <a:bodyPr/>
          <a:lstStyle/>
          <a:p>
            <a:r>
              <a:rPr lang="en-US" b="1" dirty="0">
                <a:solidFill>
                  <a:schemeClr val="bg1"/>
                </a:solidFill>
              </a:rPr>
              <a:t>Responsive Web Design</a:t>
            </a:r>
          </a:p>
        </p:txBody>
      </p:sp>
      <p:sp>
        <p:nvSpPr>
          <p:cNvPr id="3" name="Content Placeholder 2"/>
          <p:cNvSpPr>
            <a:spLocks noGrp="1"/>
          </p:cNvSpPr>
          <p:nvPr>
            <p:ph idx="1"/>
          </p:nvPr>
        </p:nvSpPr>
        <p:spPr>
          <a:xfrm>
            <a:off x="1981200" y="914401"/>
            <a:ext cx="8229600" cy="4983163"/>
          </a:xfrm>
        </p:spPr>
        <p:txBody>
          <a:bodyPr/>
          <a:lstStyle/>
          <a:p>
            <a:pPr marL="0" indent="0">
              <a:buNone/>
            </a:pPr>
            <a:r>
              <a:rPr lang="en-US" b="1" dirty="0"/>
              <a:t>Rise of RWD and SPA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08524"/>
            <a:ext cx="8000998" cy="4892277"/>
          </a:xfrm>
          <a:prstGeom prst="rect">
            <a:avLst/>
          </a:prstGeom>
        </p:spPr>
      </p:pic>
      <p:sp>
        <p:nvSpPr>
          <p:cNvPr id="8" name="Footer Placeholder 1"/>
          <p:cNvSpPr>
            <a:spLocks noGrp="1"/>
          </p:cNvSpPr>
          <p:nvPr>
            <p:ph type="ftr" sz="quarter" idx="11"/>
          </p:nvPr>
        </p:nvSpPr>
        <p:spPr>
          <a:xfrm>
            <a:off x="132763" y="6492875"/>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24BAF72E-F816-487D-8540-7829E7D3A984}"/>
              </a:ext>
            </a:extLst>
          </p:cNvPr>
          <p:cNvSpPr>
            <a:spLocks noGrp="1"/>
          </p:cNvSpPr>
          <p:nvPr>
            <p:ph type="sldNum" sz="quarter" idx="12"/>
          </p:nvPr>
        </p:nvSpPr>
        <p:spPr/>
        <p:txBody>
          <a:bodyPr/>
          <a:lstStyle/>
          <a:p>
            <a:fld id="{D3540C7B-FE17-4FC9-AF0C-BE6909F25BE2}" type="slidenum">
              <a:rPr lang="en-US" smtClean="0"/>
              <a:t>11</a:t>
            </a:fld>
            <a:endParaRPr lang="en-US"/>
          </a:p>
        </p:txBody>
      </p:sp>
    </p:spTree>
    <p:extLst>
      <p:ext uri="{BB962C8B-B14F-4D97-AF65-F5344CB8AC3E}">
        <p14:creationId xmlns:p14="http://schemas.microsoft.com/office/powerpoint/2010/main" val="211577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902857" y="-396080"/>
            <a:ext cx="10515600" cy="1325563"/>
          </a:xfrm>
        </p:spPr>
        <p:txBody>
          <a:bodyPr/>
          <a:lstStyle/>
          <a:p>
            <a:r>
              <a:rPr lang="en-US" b="1" dirty="0">
                <a:solidFill>
                  <a:schemeClr val="bg1"/>
                </a:solidFill>
              </a:rPr>
              <a:t>Why Responsive Web Design?</a:t>
            </a:r>
          </a:p>
        </p:txBody>
      </p:sp>
      <p:sp>
        <p:nvSpPr>
          <p:cNvPr id="8" name="Content Placeholder 2"/>
          <p:cNvSpPr>
            <a:spLocks noGrp="1"/>
          </p:cNvSpPr>
          <p:nvPr>
            <p:ph idx="1"/>
          </p:nvPr>
        </p:nvSpPr>
        <p:spPr>
          <a:xfrm>
            <a:off x="628593" y="1738313"/>
            <a:ext cx="6580909" cy="3180052"/>
          </a:xfrm>
        </p:spPr>
        <p:txBody>
          <a:bodyPr>
            <a:normAutofit/>
          </a:bodyPr>
          <a:lstStyle/>
          <a:p>
            <a:pPr>
              <a:lnSpc>
                <a:spcPct val="150000"/>
              </a:lnSpc>
            </a:pPr>
            <a:r>
              <a:rPr lang="en-US" sz="2400" dirty="0"/>
              <a:t>Unified across experiences</a:t>
            </a:r>
          </a:p>
          <a:p>
            <a:pPr>
              <a:lnSpc>
                <a:spcPct val="150000"/>
              </a:lnSpc>
            </a:pPr>
            <a:r>
              <a:rPr lang="en-US" sz="2400" dirty="0"/>
              <a:t>Can be embedded as a mobile app</a:t>
            </a:r>
          </a:p>
          <a:p>
            <a:pPr>
              <a:lnSpc>
                <a:spcPct val="150000"/>
              </a:lnSpc>
            </a:pPr>
            <a:r>
              <a:rPr lang="en-US" sz="2400" dirty="0"/>
              <a:t>Better deployment and maintenance</a:t>
            </a:r>
          </a:p>
          <a:p>
            <a:pPr>
              <a:lnSpc>
                <a:spcPct val="150000"/>
              </a:lnSpc>
            </a:pPr>
            <a:r>
              <a:rPr lang="en-US" sz="2400" dirty="0"/>
              <a:t>Mobile users need to get access to everything</a:t>
            </a:r>
          </a:p>
        </p:txBody>
      </p:sp>
      <p:pic>
        <p:nvPicPr>
          <p:cNvPr id="10" name="Picture 9"/>
          <p:cNvPicPr>
            <a:picLocks noChangeAspect="1"/>
          </p:cNvPicPr>
          <p:nvPr/>
        </p:nvPicPr>
        <p:blipFill rotWithShape="1">
          <a:blip r:embed="rId2"/>
          <a:srcRect l="53726" t="29874" r="24991" b="11559"/>
          <a:stretch/>
        </p:blipFill>
        <p:spPr>
          <a:xfrm>
            <a:off x="7209502" y="838201"/>
            <a:ext cx="3299889" cy="4983163"/>
          </a:xfrm>
          <a:prstGeom prst="rect">
            <a:avLst/>
          </a:prstGeom>
        </p:spPr>
      </p:pic>
      <p:sp>
        <p:nvSpPr>
          <p:cNvPr id="7" name="Footer Placeholder 1"/>
          <p:cNvSpPr>
            <a:spLocks noGrp="1"/>
          </p:cNvSpPr>
          <p:nvPr>
            <p:ph type="ftr" sz="quarter" idx="11"/>
          </p:nvPr>
        </p:nvSpPr>
        <p:spPr>
          <a:xfrm>
            <a:off x="150693" y="6492875"/>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BF0E1DE5-4B6A-44C7-8FF9-23940691081F}"/>
              </a:ext>
            </a:extLst>
          </p:cNvPr>
          <p:cNvSpPr>
            <a:spLocks noGrp="1"/>
          </p:cNvSpPr>
          <p:nvPr>
            <p:ph type="sldNum" sz="quarter" idx="12"/>
          </p:nvPr>
        </p:nvSpPr>
        <p:spPr/>
        <p:txBody>
          <a:bodyPr/>
          <a:lstStyle/>
          <a:p>
            <a:fld id="{D3540C7B-FE17-4FC9-AF0C-BE6909F25BE2}" type="slidenum">
              <a:rPr lang="en-US" smtClean="0"/>
              <a:t>12</a:t>
            </a:fld>
            <a:endParaRPr lang="en-US"/>
          </a:p>
        </p:txBody>
      </p:sp>
    </p:spTree>
    <p:extLst>
      <p:ext uri="{BB962C8B-B14F-4D97-AF65-F5344CB8AC3E}">
        <p14:creationId xmlns:p14="http://schemas.microsoft.com/office/powerpoint/2010/main" val="1715226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030894" y="-297655"/>
            <a:ext cx="10515600" cy="1325563"/>
          </a:xfrm>
        </p:spPr>
        <p:txBody>
          <a:bodyPr/>
          <a:lstStyle/>
          <a:p>
            <a:r>
              <a:rPr lang="en-US" b="1" dirty="0">
                <a:solidFill>
                  <a:schemeClr val="bg1"/>
                </a:solidFill>
              </a:rPr>
              <a:t>Challenges in SPA</a:t>
            </a:r>
          </a:p>
        </p:txBody>
      </p:sp>
      <p:sp>
        <p:nvSpPr>
          <p:cNvPr id="8" name="Content Placeholder 2"/>
          <p:cNvSpPr>
            <a:spLocks noGrp="1"/>
          </p:cNvSpPr>
          <p:nvPr>
            <p:ph idx="1"/>
          </p:nvPr>
        </p:nvSpPr>
        <p:spPr>
          <a:xfrm>
            <a:off x="1981200" y="1143001"/>
            <a:ext cx="8458200" cy="4983163"/>
          </a:xfrm>
        </p:spPr>
        <p:txBody>
          <a:bodyPr>
            <a:normAutofit/>
          </a:bodyPr>
          <a:lstStyle/>
          <a:p>
            <a:pPr>
              <a:lnSpc>
                <a:spcPct val="150000"/>
              </a:lnSpc>
            </a:pPr>
            <a:r>
              <a:rPr lang="en-US" sz="2400" dirty="0">
                <a:solidFill>
                  <a:schemeClr val="tx1"/>
                </a:solidFill>
              </a:rPr>
              <a:t>DOM Manipulation: How to manipulate them effectively</a:t>
            </a:r>
            <a:endParaRPr lang="en-US" sz="2400" b="1" dirty="0">
              <a:solidFill>
                <a:schemeClr val="tx1"/>
              </a:solidFill>
            </a:endParaRPr>
          </a:p>
          <a:p>
            <a:pPr>
              <a:lnSpc>
                <a:spcPct val="150000"/>
              </a:lnSpc>
            </a:pPr>
            <a:r>
              <a:rPr lang="en-US" sz="2400" dirty="0">
                <a:solidFill>
                  <a:schemeClr val="tx1"/>
                </a:solidFill>
              </a:rPr>
              <a:t>History: What happens at the push of the browser back button</a:t>
            </a:r>
          </a:p>
          <a:p>
            <a:pPr>
              <a:lnSpc>
                <a:spcPct val="150000"/>
              </a:lnSpc>
            </a:pPr>
            <a:r>
              <a:rPr lang="en-US" sz="2400" dirty="0">
                <a:solidFill>
                  <a:schemeClr val="tx1"/>
                </a:solidFill>
              </a:rPr>
              <a:t>Routing: Readable URLs?</a:t>
            </a:r>
          </a:p>
          <a:p>
            <a:pPr>
              <a:lnSpc>
                <a:spcPct val="150000"/>
              </a:lnSpc>
            </a:pPr>
            <a:r>
              <a:rPr lang="en-US" sz="2400" dirty="0">
                <a:solidFill>
                  <a:schemeClr val="tx1"/>
                </a:solidFill>
              </a:rPr>
              <a:t>Data Binding: How to Bind Data from Model to View</a:t>
            </a:r>
          </a:p>
          <a:p>
            <a:pPr>
              <a:lnSpc>
                <a:spcPct val="150000"/>
              </a:lnSpc>
            </a:pPr>
            <a:r>
              <a:rPr lang="en-US" sz="2400" dirty="0">
                <a:solidFill>
                  <a:schemeClr val="tx1"/>
                </a:solidFill>
              </a:rPr>
              <a:t>View Loading: How to load the view</a:t>
            </a:r>
          </a:p>
          <a:p>
            <a:pPr>
              <a:lnSpc>
                <a:spcPct val="150000"/>
              </a:lnSpc>
            </a:pPr>
            <a:r>
              <a:rPr lang="en-US" sz="2400" dirty="0">
                <a:solidFill>
                  <a:schemeClr val="tx1"/>
                </a:solidFill>
              </a:rPr>
              <a:t>Lot of coding! A framework to the rescue</a:t>
            </a:r>
          </a:p>
        </p:txBody>
      </p:sp>
      <p:sp>
        <p:nvSpPr>
          <p:cNvPr id="6" name="Footer Placeholder 1"/>
          <p:cNvSpPr>
            <a:spLocks noGrp="1"/>
          </p:cNvSpPr>
          <p:nvPr>
            <p:ph type="ftr" sz="quarter" idx="11"/>
          </p:nvPr>
        </p:nvSpPr>
        <p:spPr>
          <a:xfrm>
            <a:off x="150692" y="6538912"/>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595CAD0B-5F54-40AA-A3AE-408BF40A46FC}"/>
              </a:ext>
            </a:extLst>
          </p:cNvPr>
          <p:cNvSpPr>
            <a:spLocks noGrp="1"/>
          </p:cNvSpPr>
          <p:nvPr>
            <p:ph type="sldNum" sz="quarter" idx="12"/>
          </p:nvPr>
        </p:nvSpPr>
        <p:spPr/>
        <p:txBody>
          <a:bodyPr/>
          <a:lstStyle/>
          <a:p>
            <a:fld id="{D3540C7B-FE17-4FC9-AF0C-BE6909F25BE2}" type="slidenum">
              <a:rPr lang="en-US" smtClean="0"/>
              <a:t>13</a:t>
            </a:fld>
            <a:endParaRPr lang="en-US"/>
          </a:p>
        </p:txBody>
      </p:sp>
    </p:spTree>
    <p:extLst>
      <p:ext uri="{BB962C8B-B14F-4D97-AF65-F5344CB8AC3E}">
        <p14:creationId xmlns:p14="http://schemas.microsoft.com/office/powerpoint/2010/main" val="224961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Workspace Setup</a:t>
            </a:r>
          </a:p>
        </p:txBody>
      </p:sp>
      <p:sp>
        <p:nvSpPr>
          <p:cNvPr id="2" name="Footer Placeholder 1">
            <a:extLst>
              <a:ext uri="{FF2B5EF4-FFF2-40B4-BE49-F238E27FC236}">
                <a16:creationId xmlns:a16="http://schemas.microsoft.com/office/drawing/2014/main" id="{8CDDBD02-9EBC-491B-8AA3-56FDD6670433}"/>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13314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03094" y="6427694"/>
            <a:ext cx="1420906" cy="293781"/>
          </a:xfrm>
        </p:spPr>
        <p:txBody>
          <a:bodyPr/>
          <a:lstStyle/>
          <a:p>
            <a:r>
              <a:rPr lang="en-US"/>
              <a:t>© Cognizant 2019</a:t>
            </a:r>
            <a:endParaRPr lang="en-US" dirty="0"/>
          </a:p>
        </p:txBody>
      </p:sp>
      <p:sp>
        <p:nvSpPr>
          <p:cNvPr id="9" name="Title 1"/>
          <p:cNvSpPr>
            <a:spLocks noGrp="1"/>
          </p:cNvSpPr>
          <p:nvPr>
            <p:ph type="title"/>
          </p:nvPr>
        </p:nvSpPr>
        <p:spPr>
          <a:xfrm>
            <a:off x="3058886" y="-321802"/>
            <a:ext cx="10515600" cy="1325563"/>
          </a:xfrm>
        </p:spPr>
        <p:txBody>
          <a:bodyPr/>
          <a:lstStyle/>
          <a:p>
            <a:r>
              <a:rPr lang="en-US" b="1" dirty="0">
                <a:solidFill>
                  <a:schemeClr val="bg1"/>
                </a:solidFill>
              </a:rPr>
              <a:t>Required Software</a:t>
            </a:r>
          </a:p>
        </p:txBody>
      </p:sp>
      <p:sp>
        <p:nvSpPr>
          <p:cNvPr id="8" name="Content Placeholder 2"/>
          <p:cNvSpPr>
            <a:spLocks noGrp="1"/>
          </p:cNvSpPr>
          <p:nvPr>
            <p:ph idx="1"/>
          </p:nvPr>
        </p:nvSpPr>
        <p:spPr>
          <a:xfrm>
            <a:off x="2011907" y="1003761"/>
            <a:ext cx="8153400" cy="4953000"/>
          </a:xfrm>
        </p:spPr>
        <p:txBody>
          <a:bodyPr>
            <a:normAutofit/>
          </a:bodyPr>
          <a:lstStyle/>
          <a:p>
            <a:pPr>
              <a:lnSpc>
                <a:spcPct val="150000"/>
              </a:lnSpc>
            </a:pPr>
            <a:r>
              <a:rPr lang="en-US" sz="2400" dirty="0"/>
              <a:t>Required Software:</a:t>
            </a:r>
          </a:p>
          <a:p>
            <a:pPr lvl="1">
              <a:lnSpc>
                <a:spcPct val="150000"/>
              </a:lnSpc>
            </a:pPr>
            <a:r>
              <a:rPr lang="en-US" dirty="0"/>
              <a:t>Node-v10.x  </a:t>
            </a:r>
            <a:r>
              <a:rPr lang="en-US" dirty="0">
                <a:hlinkClick r:id="rId2"/>
              </a:rPr>
              <a:t>https://nodejs.org/en/download/</a:t>
            </a:r>
            <a:endParaRPr lang="en-US" dirty="0"/>
          </a:p>
          <a:p>
            <a:pPr lvl="1">
              <a:lnSpc>
                <a:spcPct val="150000"/>
              </a:lnSpc>
            </a:pPr>
            <a:r>
              <a:rPr lang="en-US" dirty="0"/>
              <a:t>Visual Studio Code</a:t>
            </a:r>
          </a:p>
          <a:p>
            <a:pPr>
              <a:lnSpc>
                <a:spcPct val="150000"/>
              </a:lnSpc>
            </a:pPr>
            <a:r>
              <a:rPr lang="en-US" sz="2400" dirty="0"/>
              <a:t>Additional Setup:</a:t>
            </a:r>
          </a:p>
          <a:p>
            <a:pPr lvl="1">
              <a:lnSpc>
                <a:spcPct val="150000"/>
              </a:lnSpc>
            </a:pPr>
            <a:r>
              <a:rPr lang="en-US" dirty="0"/>
              <a:t>After the installation of node, ensure that you install the following, using Node Package Manager(</a:t>
            </a:r>
            <a:r>
              <a:rPr lang="en-US" dirty="0" err="1"/>
              <a:t>npm</a:t>
            </a:r>
            <a:r>
              <a:rPr lang="en-US" dirty="0"/>
              <a:t>):</a:t>
            </a:r>
          </a:p>
          <a:p>
            <a:pPr lvl="2">
              <a:lnSpc>
                <a:spcPct val="150000"/>
              </a:lnSpc>
            </a:pPr>
            <a:r>
              <a:rPr lang="en-US" sz="2400" dirty="0"/>
              <a:t>Angular CLI </a:t>
            </a:r>
          </a:p>
          <a:p>
            <a:pPr marL="914400" lvl="2" indent="0">
              <a:lnSpc>
                <a:spcPct val="150000"/>
              </a:lnSpc>
              <a:buNone/>
            </a:pPr>
            <a:endParaRPr lang="en-US" sz="1400" dirty="0"/>
          </a:p>
        </p:txBody>
      </p:sp>
      <p:sp>
        <p:nvSpPr>
          <p:cNvPr id="6" name="Rectangle 5"/>
          <p:cNvSpPr/>
          <p:nvPr/>
        </p:nvSpPr>
        <p:spPr>
          <a:xfrm>
            <a:off x="2314838" y="5430840"/>
            <a:ext cx="7547538" cy="299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npm</a:t>
            </a:r>
            <a:r>
              <a:rPr lang="en-US" sz="1600" dirty="0">
                <a:solidFill>
                  <a:schemeClr val="bg1"/>
                </a:solidFill>
                <a:latin typeface="Courier New" panose="02070309020205020404" pitchFamily="49" charset="0"/>
                <a:cs typeface="Courier New" panose="02070309020205020404" pitchFamily="49" charset="0"/>
              </a:rPr>
              <a:t> install -g @angular/cli</a:t>
            </a:r>
          </a:p>
        </p:txBody>
      </p:sp>
      <p:sp>
        <p:nvSpPr>
          <p:cNvPr id="2" name="Slide Number Placeholder 1">
            <a:extLst>
              <a:ext uri="{FF2B5EF4-FFF2-40B4-BE49-F238E27FC236}">
                <a16:creationId xmlns:a16="http://schemas.microsoft.com/office/drawing/2014/main" id="{76538C52-9A03-475B-A6B6-2F32370A40D1}"/>
              </a:ext>
            </a:extLst>
          </p:cNvPr>
          <p:cNvSpPr>
            <a:spLocks noGrp="1"/>
          </p:cNvSpPr>
          <p:nvPr>
            <p:ph type="sldNum" sz="quarter" idx="12"/>
          </p:nvPr>
        </p:nvSpPr>
        <p:spPr/>
        <p:txBody>
          <a:bodyPr/>
          <a:lstStyle/>
          <a:p>
            <a:fld id="{D3540C7B-FE17-4FC9-AF0C-BE6909F25BE2}" type="slidenum">
              <a:rPr lang="en-US" smtClean="0"/>
              <a:t>15</a:t>
            </a:fld>
            <a:endParaRPr lang="en-US"/>
          </a:p>
        </p:txBody>
      </p:sp>
    </p:spTree>
    <p:extLst>
      <p:ext uri="{BB962C8B-B14F-4D97-AF65-F5344CB8AC3E}">
        <p14:creationId xmlns:p14="http://schemas.microsoft.com/office/powerpoint/2010/main" val="2582465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95E550-7313-AE4C-8A37-C75D3DACCD33}"/>
              </a:ext>
            </a:extLst>
          </p:cNvPr>
          <p:cNvPicPr>
            <a:picLocks noChangeAspect="1"/>
          </p:cNvPicPr>
          <p:nvPr/>
        </p:nvPicPr>
        <p:blipFill>
          <a:blip r:embed="rId2"/>
          <a:stretch>
            <a:fillRect/>
          </a:stretch>
        </p:blipFill>
        <p:spPr>
          <a:xfrm>
            <a:off x="2586686" y="716187"/>
            <a:ext cx="7332625" cy="5460876"/>
          </a:xfrm>
          <a:prstGeom prst="rect">
            <a:avLst/>
          </a:prstGeom>
        </p:spPr>
      </p:pic>
      <p:sp>
        <p:nvSpPr>
          <p:cNvPr id="5" name="Right Arrow 4"/>
          <p:cNvSpPr/>
          <p:nvPr/>
        </p:nvSpPr>
        <p:spPr>
          <a:xfrm>
            <a:off x="568037" y="813464"/>
            <a:ext cx="2396836" cy="1098463"/>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Verify Version with ng  --version</a:t>
            </a:r>
          </a:p>
        </p:txBody>
      </p:sp>
      <p:sp>
        <p:nvSpPr>
          <p:cNvPr id="2" name="Footer Placeholder 1">
            <a:extLst>
              <a:ext uri="{FF2B5EF4-FFF2-40B4-BE49-F238E27FC236}">
                <a16:creationId xmlns:a16="http://schemas.microsoft.com/office/drawing/2014/main" id="{6BA321E6-CDE0-4AE0-9DA8-5D97CDFE5DD8}"/>
              </a:ext>
            </a:extLst>
          </p:cNvPr>
          <p:cNvSpPr>
            <a:spLocks noGrp="1"/>
          </p:cNvSpPr>
          <p:nvPr>
            <p:ph type="ftr" sz="quarter" idx="11"/>
          </p:nvPr>
        </p:nvSpPr>
        <p:spPr/>
        <p:txBody>
          <a:bodyPr/>
          <a:lstStyle/>
          <a:p>
            <a:r>
              <a:rPr lang="en-US"/>
              <a:t>© Cognizant 2019</a:t>
            </a:r>
          </a:p>
        </p:txBody>
      </p:sp>
      <p:sp>
        <p:nvSpPr>
          <p:cNvPr id="3" name="Slide Number Placeholder 2">
            <a:extLst>
              <a:ext uri="{FF2B5EF4-FFF2-40B4-BE49-F238E27FC236}">
                <a16:creationId xmlns:a16="http://schemas.microsoft.com/office/drawing/2014/main" id="{C847D0E7-55A0-49B9-B4A9-5E093A40F401}"/>
              </a:ext>
            </a:extLst>
          </p:cNvPr>
          <p:cNvSpPr>
            <a:spLocks noGrp="1"/>
          </p:cNvSpPr>
          <p:nvPr>
            <p:ph type="sldNum" sz="quarter" idx="12"/>
          </p:nvPr>
        </p:nvSpPr>
        <p:spPr/>
        <p:txBody>
          <a:bodyPr/>
          <a:lstStyle/>
          <a:p>
            <a:fld id="{D3540C7B-FE17-4FC9-AF0C-BE6909F25BE2}" type="slidenum">
              <a:rPr lang="en-US" smtClean="0"/>
              <a:t>16</a:t>
            </a:fld>
            <a:endParaRPr lang="en-US"/>
          </a:p>
        </p:txBody>
      </p:sp>
    </p:spTree>
    <p:extLst>
      <p:ext uri="{BB962C8B-B14F-4D97-AF65-F5344CB8AC3E}">
        <p14:creationId xmlns:p14="http://schemas.microsoft.com/office/powerpoint/2010/main" val="183896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47339" y="6449029"/>
            <a:ext cx="1438836" cy="272446"/>
          </a:xfrm>
        </p:spPr>
        <p:txBody>
          <a:bodyPr/>
          <a:lstStyle/>
          <a:p>
            <a:r>
              <a:rPr lang="en-US"/>
              <a:t>© Cognizant 2019</a:t>
            </a:r>
            <a:endParaRPr lang="en-US" dirty="0"/>
          </a:p>
        </p:txBody>
      </p:sp>
      <p:sp>
        <p:nvSpPr>
          <p:cNvPr id="9" name="Title 1"/>
          <p:cNvSpPr>
            <a:spLocks noGrp="1"/>
          </p:cNvSpPr>
          <p:nvPr>
            <p:ph type="title"/>
          </p:nvPr>
        </p:nvSpPr>
        <p:spPr>
          <a:xfrm>
            <a:off x="3058886" y="-321802"/>
            <a:ext cx="10515600" cy="1325563"/>
          </a:xfrm>
        </p:spPr>
        <p:txBody>
          <a:bodyPr/>
          <a:lstStyle/>
          <a:p>
            <a:r>
              <a:rPr lang="en-US" b="1" dirty="0">
                <a:solidFill>
                  <a:schemeClr val="bg1"/>
                </a:solidFill>
              </a:rPr>
              <a:t>Required Software</a:t>
            </a:r>
          </a:p>
        </p:txBody>
      </p:sp>
      <p:sp>
        <p:nvSpPr>
          <p:cNvPr id="8" name="Content Placeholder 2"/>
          <p:cNvSpPr>
            <a:spLocks noGrp="1"/>
          </p:cNvSpPr>
          <p:nvPr>
            <p:ph idx="1"/>
          </p:nvPr>
        </p:nvSpPr>
        <p:spPr>
          <a:xfrm>
            <a:off x="2011907" y="1003761"/>
            <a:ext cx="8153400" cy="4953000"/>
          </a:xfrm>
        </p:spPr>
        <p:txBody>
          <a:bodyPr>
            <a:normAutofit/>
          </a:bodyPr>
          <a:lstStyle/>
          <a:p>
            <a:pPr>
              <a:lnSpc>
                <a:spcPct val="150000"/>
              </a:lnSpc>
            </a:pPr>
            <a:r>
              <a:rPr lang="en-US" sz="1800" dirty="0"/>
              <a:t>Additional Setup (Continued):</a:t>
            </a:r>
          </a:p>
          <a:p>
            <a:pPr lvl="1">
              <a:lnSpc>
                <a:spcPct val="150000"/>
              </a:lnSpc>
            </a:pPr>
            <a:r>
              <a:rPr lang="en-US" sz="1600" dirty="0"/>
              <a:t>If you are behind a proxy, you might get the following error:</a:t>
            </a:r>
          </a:p>
          <a:p>
            <a:pPr marL="457200" lvl="1" indent="0">
              <a:lnSpc>
                <a:spcPct val="150000"/>
              </a:lnSpc>
              <a:buNone/>
            </a:pPr>
            <a:endParaRPr lang="en-US" sz="1600" dirty="0"/>
          </a:p>
          <a:p>
            <a:pPr marL="457200" lvl="1" indent="0">
              <a:lnSpc>
                <a:spcPct val="150000"/>
              </a:lnSpc>
              <a:buNone/>
            </a:pPr>
            <a:endParaRPr lang="en-US" sz="1600" dirty="0"/>
          </a:p>
          <a:p>
            <a:pPr marL="457200" lvl="1" indent="0">
              <a:lnSpc>
                <a:spcPct val="150000"/>
              </a:lnSpc>
              <a:buNone/>
            </a:pPr>
            <a:endParaRPr lang="en-US" sz="1600" dirty="0"/>
          </a:p>
          <a:p>
            <a:pPr lvl="1">
              <a:lnSpc>
                <a:spcPct val="150000"/>
              </a:lnSpc>
            </a:pPr>
            <a:r>
              <a:rPr lang="en-US" sz="1800" dirty="0"/>
              <a:t>Configure </a:t>
            </a:r>
            <a:r>
              <a:rPr lang="en-US" sz="1800" dirty="0" err="1"/>
              <a:t>npm</a:t>
            </a:r>
            <a:r>
              <a:rPr lang="en-US" sz="1800" dirty="0"/>
              <a:t> to handle proxy:</a:t>
            </a:r>
          </a:p>
          <a:p>
            <a:pPr marL="914400" lvl="2" indent="0">
              <a:lnSpc>
                <a:spcPct val="150000"/>
              </a:lnSpc>
              <a:buNone/>
            </a:pPr>
            <a:endParaRPr lang="en-US" sz="1400" dirty="0"/>
          </a:p>
          <a:p>
            <a:pPr marL="914400" lvl="2" indent="0" algn="ctr">
              <a:lnSpc>
                <a:spcPct val="150000"/>
              </a:lnSpc>
              <a:buNone/>
            </a:pPr>
            <a:endParaRPr lang="en-US" sz="1400" dirty="0"/>
          </a:p>
          <a:p>
            <a:pPr marL="914400" lvl="2" indent="0">
              <a:lnSpc>
                <a:spcPct val="150000"/>
              </a:lnSpc>
              <a:buNone/>
            </a:pPr>
            <a:endParaRPr lang="en-US" sz="1400" dirty="0"/>
          </a:p>
          <a:p>
            <a:pPr marL="914400" lvl="2" indent="0">
              <a:lnSpc>
                <a:spcPct val="150000"/>
              </a:lnSpc>
              <a:buNone/>
            </a:pPr>
            <a:endParaRPr lang="en-US" sz="1400" dirty="0"/>
          </a:p>
          <a:p>
            <a:pPr marL="914400" lvl="2" indent="0">
              <a:lnSpc>
                <a:spcPct val="150000"/>
              </a:lnSpc>
              <a:buNone/>
            </a:pPr>
            <a:r>
              <a:rPr lang="en-US" sz="1400" dirty="0"/>
              <a:t>Example:</a:t>
            </a:r>
          </a:p>
          <a:p>
            <a:pPr marL="914400" lvl="2" indent="0">
              <a:lnSpc>
                <a:spcPct val="150000"/>
              </a:lnSpc>
              <a:buNone/>
            </a:pPr>
            <a:endParaRPr lang="en-US" sz="1400" dirty="0"/>
          </a:p>
        </p:txBody>
      </p:sp>
      <p:sp>
        <p:nvSpPr>
          <p:cNvPr id="6" name="Rectangle 5"/>
          <p:cNvSpPr/>
          <p:nvPr/>
        </p:nvSpPr>
        <p:spPr>
          <a:xfrm>
            <a:off x="2216226" y="3817858"/>
            <a:ext cx="7547538" cy="8698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npm</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config</a:t>
            </a:r>
            <a:r>
              <a:rPr lang="en-US" sz="1200" dirty="0">
                <a:solidFill>
                  <a:schemeClr val="bg1"/>
                </a:solidFill>
                <a:latin typeface="Courier New" panose="02070309020205020404" pitchFamily="49" charset="0"/>
                <a:cs typeface="Courier New" panose="02070309020205020404" pitchFamily="49" charset="0"/>
              </a:rPr>
              <a:t> set proxy http://&lt;&lt;address&gt;&gt;:&lt;&lt;port&gt;&gt;</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npm</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config</a:t>
            </a:r>
            <a:r>
              <a:rPr lang="en-US" sz="1200" dirty="0">
                <a:solidFill>
                  <a:schemeClr val="bg1"/>
                </a:solidFill>
                <a:latin typeface="Courier New" panose="02070309020205020404" pitchFamily="49" charset="0"/>
                <a:cs typeface="Courier New" panose="02070309020205020404" pitchFamily="49" charset="0"/>
              </a:rPr>
              <a:t> set https-proxy http://&lt;&lt;address&gt;&gt;:&lt;&lt;port&gt;&gt;</a:t>
            </a:r>
          </a:p>
          <a:p>
            <a:endParaRPr lang="en-US" sz="1200" dirty="0">
              <a:solidFill>
                <a:schemeClr val="bg1"/>
              </a:solidFill>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1586175" y="2000438"/>
            <a:ext cx="8579132" cy="926784"/>
          </a:xfrm>
          <a:prstGeom prst="rect">
            <a:avLst/>
          </a:prstGeom>
        </p:spPr>
      </p:pic>
      <p:pic>
        <p:nvPicPr>
          <p:cNvPr id="3" name="Picture 2"/>
          <p:cNvPicPr>
            <a:picLocks noChangeAspect="1"/>
          </p:cNvPicPr>
          <p:nvPr/>
        </p:nvPicPr>
        <p:blipFill>
          <a:blip r:embed="rId3"/>
          <a:stretch>
            <a:fillRect/>
          </a:stretch>
        </p:blipFill>
        <p:spPr>
          <a:xfrm>
            <a:off x="3761256" y="5299536"/>
            <a:ext cx="5010150" cy="657225"/>
          </a:xfrm>
          <a:prstGeom prst="rect">
            <a:avLst/>
          </a:prstGeom>
        </p:spPr>
      </p:pic>
      <p:sp>
        <p:nvSpPr>
          <p:cNvPr id="4" name="Slide Number Placeholder 3">
            <a:extLst>
              <a:ext uri="{FF2B5EF4-FFF2-40B4-BE49-F238E27FC236}">
                <a16:creationId xmlns:a16="http://schemas.microsoft.com/office/drawing/2014/main" id="{308ECA10-7C88-4852-A592-2D219F8D1BAD}"/>
              </a:ext>
            </a:extLst>
          </p:cNvPr>
          <p:cNvSpPr>
            <a:spLocks noGrp="1"/>
          </p:cNvSpPr>
          <p:nvPr>
            <p:ph type="sldNum" sz="quarter" idx="12"/>
          </p:nvPr>
        </p:nvSpPr>
        <p:spPr/>
        <p:txBody>
          <a:bodyPr/>
          <a:lstStyle/>
          <a:p>
            <a:fld id="{D3540C7B-FE17-4FC9-AF0C-BE6909F25BE2}" type="slidenum">
              <a:rPr lang="en-US" smtClean="0"/>
              <a:t>17</a:t>
            </a:fld>
            <a:endParaRPr lang="en-US"/>
          </a:p>
        </p:txBody>
      </p:sp>
    </p:spTree>
    <p:extLst>
      <p:ext uri="{BB962C8B-B14F-4D97-AF65-F5344CB8AC3E}">
        <p14:creationId xmlns:p14="http://schemas.microsoft.com/office/powerpoint/2010/main" val="124143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Introduction to Angular</a:t>
            </a:r>
          </a:p>
        </p:txBody>
      </p:sp>
      <p:sp>
        <p:nvSpPr>
          <p:cNvPr id="2" name="Footer Placeholder 1">
            <a:extLst>
              <a:ext uri="{FF2B5EF4-FFF2-40B4-BE49-F238E27FC236}">
                <a16:creationId xmlns:a16="http://schemas.microsoft.com/office/drawing/2014/main" id="{58A4F1FF-AF7D-4135-981F-2F39CF5DE07F}"/>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3836433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984241" y="-297655"/>
            <a:ext cx="10515600" cy="1325563"/>
          </a:xfrm>
        </p:spPr>
        <p:txBody>
          <a:bodyPr/>
          <a:lstStyle/>
          <a:p>
            <a:r>
              <a:rPr lang="en-US" b="1" dirty="0">
                <a:solidFill>
                  <a:schemeClr val="bg1"/>
                </a:solidFill>
              </a:rPr>
              <a:t>Angular</a:t>
            </a:r>
          </a:p>
        </p:txBody>
      </p:sp>
      <p:sp>
        <p:nvSpPr>
          <p:cNvPr id="8" name="Content Placeholder 2"/>
          <p:cNvSpPr>
            <a:spLocks noGrp="1"/>
          </p:cNvSpPr>
          <p:nvPr>
            <p:ph idx="1"/>
          </p:nvPr>
        </p:nvSpPr>
        <p:spPr>
          <a:xfrm>
            <a:off x="1495399" y="933995"/>
            <a:ext cx="10023566" cy="4983163"/>
          </a:xfrm>
        </p:spPr>
        <p:txBody>
          <a:bodyPr>
            <a:noAutofit/>
          </a:bodyPr>
          <a:lstStyle/>
          <a:p>
            <a:pPr>
              <a:lnSpc>
                <a:spcPct val="150000"/>
              </a:lnSpc>
            </a:pPr>
            <a:r>
              <a:rPr lang="en-US" sz="2400" dirty="0"/>
              <a:t>Angular 2+ (commonly referred to as ‘Angular’) is a Typescript-based open-source front-end web application platform, led by the Angular Team at Google.</a:t>
            </a:r>
          </a:p>
          <a:p>
            <a:pPr>
              <a:lnSpc>
                <a:spcPct val="150000"/>
              </a:lnSpc>
            </a:pPr>
            <a:r>
              <a:rPr lang="en-US" sz="2400" dirty="0"/>
              <a:t>One way to build applications and reuse your code and abilities to build apps for any deployment target. For web, mobile web, native mobile, and native desktop.</a:t>
            </a:r>
          </a:p>
          <a:p>
            <a:pPr>
              <a:lnSpc>
                <a:spcPct val="150000"/>
              </a:lnSpc>
            </a:pPr>
            <a:r>
              <a:rPr lang="en-US" sz="2400" dirty="0"/>
              <a:t>Achieve the maximum speed possible on the Web Platform and take it further, </a:t>
            </a:r>
            <a:r>
              <a:rPr lang="en-US" sz="2400" dirty="0">
                <a:solidFill>
                  <a:schemeClr val="tx1"/>
                </a:solidFill>
              </a:rPr>
              <a:t>through </a:t>
            </a:r>
            <a:r>
              <a:rPr lang="en-US" sz="2400" dirty="0"/>
              <a:t>Web Workers and server-side rendering.</a:t>
            </a:r>
          </a:p>
          <a:p>
            <a:pPr>
              <a:lnSpc>
                <a:spcPct val="150000"/>
              </a:lnSpc>
            </a:pPr>
            <a:r>
              <a:rPr lang="en-US" sz="2400" dirty="0"/>
              <a:t>Angular is a complete rewrite from the same team that built AngularJS.</a:t>
            </a:r>
          </a:p>
        </p:txBody>
      </p:sp>
      <p:sp>
        <p:nvSpPr>
          <p:cNvPr id="6" name="Footer Placeholder 1"/>
          <p:cNvSpPr>
            <a:spLocks noGrp="1"/>
          </p:cNvSpPr>
          <p:nvPr>
            <p:ph type="ftr" sz="quarter" idx="11"/>
          </p:nvPr>
        </p:nvSpPr>
        <p:spPr>
          <a:xfrm>
            <a:off x="123799" y="6492875"/>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4EEB6ADF-6B9B-42A6-96A7-2CEB409C852D}"/>
              </a:ext>
            </a:extLst>
          </p:cNvPr>
          <p:cNvSpPr>
            <a:spLocks noGrp="1"/>
          </p:cNvSpPr>
          <p:nvPr>
            <p:ph type="sldNum" sz="quarter" idx="12"/>
          </p:nvPr>
        </p:nvSpPr>
        <p:spPr/>
        <p:txBody>
          <a:bodyPr/>
          <a:lstStyle/>
          <a:p>
            <a:fld id="{D3540C7B-FE17-4FC9-AF0C-BE6909F25BE2}" type="slidenum">
              <a:rPr lang="en-US" smtClean="0"/>
              <a:t>19</a:t>
            </a:fld>
            <a:endParaRPr lang="en-US"/>
          </a:p>
        </p:txBody>
      </p:sp>
    </p:spTree>
    <p:extLst>
      <p:ext uri="{BB962C8B-B14F-4D97-AF65-F5344CB8AC3E}">
        <p14:creationId xmlns:p14="http://schemas.microsoft.com/office/powerpoint/2010/main" val="365600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Cognizant 2019</a:t>
            </a:r>
            <a:endParaRPr lang="en-US" dirty="0"/>
          </a:p>
        </p:txBody>
      </p:sp>
      <p:sp>
        <p:nvSpPr>
          <p:cNvPr id="4" name="Rectangle 3"/>
          <p:cNvSpPr/>
          <p:nvPr/>
        </p:nvSpPr>
        <p:spPr>
          <a:xfrm>
            <a:off x="4038600" y="2438401"/>
            <a:ext cx="2741456" cy="307777"/>
          </a:xfrm>
          <a:prstGeom prst="rect">
            <a:avLst/>
          </a:prstGeom>
        </p:spPr>
        <p:txBody>
          <a:bodyPr wrap="none">
            <a:spAutoFit/>
          </a:bodyPr>
          <a:lstStyle/>
          <a:p>
            <a:pPr lvl="0"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Vignesh Murali Natarajan (119780)</a:t>
            </a:r>
          </a:p>
        </p:txBody>
      </p:sp>
      <p:sp>
        <p:nvSpPr>
          <p:cNvPr id="5" name="Rectangle 4"/>
          <p:cNvSpPr/>
          <p:nvPr/>
        </p:nvSpPr>
        <p:spPr>
          <a:xfrm>
            <a:off x="4038600" y="2819400"/>
            <a:ext cx="6324600" cy="738664"/>
          </a:xfrm>
          <a:prstGeom prst="rect">
            <a:avLst/>
          </a:prstGeom>
        </p:spPr>
        <p:txBody>
          <a:bodyPr wrap="square">
            <a:spAutoFit/>
          </a:bodyPr>
          <a:lstStyle/>
          <a:p>
            <a:pPr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Veteran Trainer, Project Manager and Solution Architect with 14 years of technical training experience and 12 technical certifications on Java, Mobile, Web, Architecture, Design and Development</a:t>
            </a:r>
          </a:p>
        </p:txBody>
      </p:sp>
      <p:sp>
        <p:nvSpPr>
          <p:cNvPr id="6" name="Rectangle 5"/>
          <p:cNvSpPr/>
          <p:nvPr/>
        </p:nvSpPr>
        <p:spPr>
          <a:xfrm>
            <a:off x="4038601" y="3693907"/>
            <a:ext cx="1257075" cy="307777"/>
          </a:xfrm>
          <a:prstGeom prst="rect">
            <a:avLst/>
          </a:prstGeom>
        </p:spPr>
        <p:txBody>
          <a:bodyPr wrap="none">
            <a:spAutoFit/>
          </a:bodyPr>
          <a:lstStyle/>
          <a:p>
            <a:pPr lvl="0"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v2.1 May 2019</a:t>
            </a:r>
          </a:p>
        </p:txBody>
      </p:sp>
      <p:sp>
        <p:nvSpPr>
          <p:cNvPr id="7" name="Rectangle 6"/>
          <p:cNvSpPr/>
          <p:nvPr/>
        </p:nvSpPr>
        <p:spPr>
          <a:xfrm>
            <a:off x="7120781" y="2438401"/>
            <a:ext cx="2725426" cy="307777"/>
          </a:xfrm>
          <a:prstGeom prst="rect">
            <a:avLst/>
          </a:prstGeom>
        </p:spPr>
        <p:txBody>
          <a:bodyPr wrap="none">
            <a:spAutoFit/>
          </a:bodyPr>
          <a:lstStyle/>
          <a:p>
            <a:pPr lvl="0"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Edited By Jason Monroe (688776)</a:t>
            </a:r>
          </a:p>
        </p:txBody>
      </p:sp>
    </p:spTree>
    <p:extLst>
      <p:ext uri="{BB962C8B-B14F-4D97-AF65-F5344CB8AC3E}">
        <p14:creationId xmlns:p14="http://schemas.microsoft.com/office/powerpoint/2010/main" val="2425639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8688" y="2354286"/>
            <a:ext cx="705082" cy="705082"/>
          </a:xfrm>
          <a:prstGeom prst="rect">
            <a:avLst/>
          </a:prstGeom>
        </p:spPr>
      </p:pic>
      <p:graphicFrame>
        <p:nvGraphicFramePr>
          <p:cNvPr id="26" name="Diagram 25"/>
          <p:cNvGraphicFramePr/>
          <p:nvPr>
            <p:extLst/>
          </p:nvPr>
        </p:nvGraphicFramePr>
        <p:xfrm>
          <a:off x="8106972" y="889000"/>
          <a:ext cx="284382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p:cNvSpPr>
            <a:spLocks noGrp="1"/>
          </p:cNvSpPr>
          <p:nvPr>
            <p:ph type="title"/>
          </p:nvPr>
        </p:nvSpPr>
        <p:spPr>
          <a:xfrm>
            <a:off x="3013788" y="-390407"/>
            <a:ext cx="10515600" cy="1325563"/>
          </a:xfrm>
        </p:spPr>
        <p:txBody>
          <a:bodyPr/>
          <a:lstStyle/>
          <a:p>
            <a:r>
              <a:rPr lang="en-US" b="1" dirty="0">
                <a:solidFill>
                  <a:schemeClr val="bg1"/>
                </a:solidFill>
              </a:rPr>
              <a:t>Angular Landscape</a:t>
            </a:r>
          </a:p>
        </p:txBody>
      </p:sp>
      <p:graphicFrame>
        <p:nvGraphicFramePr>
          <p:cNvPr id="7" name="Diagram 6"/>
          <p:cNvGraphicFramePr/>
          <p:nvPr>
            <p:extLst>
              <p:ext uri="{D42A27DB-BD31-4B8C-83A1-F6EECF244321}">
                <p14:modId xmlns:p14="http://schemas.microsoft.com/office/powerpoint/2010/main" val="239237119"/>
              </p:ext>
            </p:extLst>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Line Callout 2 (Accent Bar) 10"/>
          <p:cNvSpPr/>
          <p:nvPr/>
        </p:nvSpPr>
        <p:spPr>
          <a:xfrm flipH="1">
            <a:off x="1524000" y="3720193"/>
            <a:ext cx="2133600" cy="457200"/>
          </a:xfrm>
          <a:prstGeom prst="accentCallout2">
            <a:avLst>
              <a:gd name="adj1" fmla="val 21735"/>
              <a:gd name="adj2" fmla="val -2519"/>
              <a:gd name="adj3" fmla="val 24720"/>
              <a:gd name="adj4" fmla="val -48124"/>
              <a:gd name="adj5" fmla="val 164841"/>
              <a:gd name="adj6" fmla="val -55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Classes</a:t>
            </a:r>
          </a:p>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Modules</a:t>
            </a:r>
          </a:p>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Arrow Functions</a:t>
            </a:r>
          </a:p>
        </p:txBody>
      </p:sp>
      <p:sp>
        <p:nvSpPr>
          <p:cNvPr id="12" name="Line Callout 2 (Accent Bar) 11"/>
          <p:cNvSpPr/>
          <p:nvPr/>
        </p:nvSpPr>
        <p:spPr>
          <a:xfrm flipH="1">
            <a:off x="1481216" y="2354286"/>
            <a:ext cx="2281017" cy="457200"/>
          </a:xfrm>
          <a:prstGeom prst="accentCallout2">
            <a:avLst>
              <a:gd name="adj1" fmla="val 21735"/>
              <a:gd name="adj2" fmla="val 4740"/>
              <a:gd name="adj3" fmla="val 18750"/>
              <a:gd name="adj4" fmla="val -16667"/>
              <a:gd name="adj5" fmla="val 115485"/>
              <a:gd name="adj6" fmla="val -283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Strong Typing</a:t>
            </a:r>
          </a:p>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Decorators (Annotations)</a:t>
            </a:r>
          </a:p>
        </p:txBody>
      </p:sp>
      <p:sp>
        <p:nvSpPr>
          <p:cNvPr id="14" name="TextBox 13"/>
          <p:cNvSpPr txBox="1"/>
          <p:nvPr/>
        </p:nvSpPr>
        <p:spPr>
          <a:xfrm>
            <a:off x="2902124" y="5255915"/>
            <a:ext cx="71045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Flow</a:t>
            </a:r>
          </a:p>
        </p:txBody>
      </p:sp>
      <p:sp>
        <p:nvSpPr>
          <p:cNvPr id="15" name="Rounded Rectangle 14"/>
          <p:cNvSpPr/>
          <p:nvPr/>
        </p:nvSpPr>
        <p:spPr>
          <a:xfrm>
            <a:off x="2819192" y="5791200"/>
            <a:ext cx="1448008"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Typescript</a:t>
            </a:r>
          </a:p>
        </p:txBody>
      </p:sp>
      <p:sp>
        <p:nvSpPr>
          <p:cNvPr id="16" name="Rounded Rectangle 15"/>
          <p:cNvSpPr/>
          <p:nvPr/>
        </p:nvSpPr>
        <p:spPr>
          <a:xfrm>
            <a:off x="8077200" y="5789494"/>
            <a:ext cx="1448008"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Javascript</a:t>
            </a:r>
          </a:p>
        </p:txBody>
      </p:sp>
      <p:sp>
        <p:nvSpPr>
          <p:cNvPr id="17" name="Right Arrow 16"/>
          <p:cNvSpPr/>
          <p:nvPr/>
        </p:nvSpPr>
        <p:spPr>
          <a:xfrm>
            <a:off x="5356746" y="5922844"/>
            <a:ext cx="1676400" cy="2667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TextBox 17"/>
          <p:cNvSpPr txBox="1"/>
          <p:nvPr/>
        </p:nvSpPr>
        <p:spPr>
          <a:xfrm>
            <a:off x="5638800" y="6194363"/>
            <a:ext cx="112505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Transpile</a:t>
            </a:r>
          </a:p>
        </p:txBody>
      </p:sp>
      <p:sp>
        <p:nvSpPr>
          <p:cNvPr id="19" name="Line Callout 2 (Accent Bar) 18"/>
          <p:cNvSpPr/>
          <p:nvPr/>
        </p:nvSpPr>
        <p:spPr>
          <a:xfrm>
            <a:off x="7780170" y="4899551"/>
            <a:ext cx="2133600" cy="457200"/>
          </a:xfrm>
          <a:prstGeom prst="accentCallout2">
            <a:avLst>
              <a:gd name="adj1" fmla="val 48601"/>
              <a:gd name="adj2" fmla="val -5078"/>
              <a:gd name="adj3" fmla="val 42631"/>
              <a:gd name="adj4" fmla="val -55800"/>
              <a:gd name="adj5" fmla="val 76678"/>
              <a:gd name="adj6" fmla="val -749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Target</a:t>
            </a:r>
          </a:p>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Needs Shim to execute ES6</a:t>
            </a:r>
          </a:p>
        </p:txBody>
      </p:sp>
      <p:pic>
        <p:nvPicPr>
          <p:cNvPr id="21" name="Picture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066171" y="3718356"/>
            <a:ext cx="918075" cy="918075"/>
          </a:xfrm>
          <a:prstGeom prst="rect">
            <a:avLst/>
          </a:prstGeom>
        </p:spPr>
      </p:pic>
      <p:pic>
        <p:nvPicPr>
          <p:cNvPr id="22" name="Picture 21"/>
          <p:cNvPicPr>
            <a:picLocks noChangeAspect="1"/>
          </p:cNvPicPr>
          <p:nvPr/>
        </p:nvPicPr>
        <p:blipFill rotWithShape="1">
          <a:blip r:embed="rId14" cstate="print">
            <a:extLst>
              <a:ext uri="{28A0092B-C50C-407E-A947-70E740481C1C}">
                <a14:useLocalDpi xmlns:a14="http://schemas.microsoft.com/office/drawing/2010/main" val="0"/>
              </a:ext>
            </a:extLst>
          </a:blip>
          <a:srcRect l="24701" r="26965"/>
          <a:stretch/>
        </p:blipFill>
        <p:spPr>
          <a:xfrm>
            <a:off x="9553850" y="662705"/>
            <a:ext cx="542931" cy="673982"/>
          </a:xfrm>
          <a:prstGeom prst="rect">
            <a:avLst/>
          </a:prstGeom>
        </p:spPr>
      </p:pic>
      <p:pic>
        <p:nvPicPr>
          <p:cNvPr id="23" name="Picture 2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15562" y="1451139"/>
            <a:ext cx="855078" cy="855078"/>
          </a:xfrm>
          <a:prstGeom prst="rect">
            <a:avLst/>
          </a:prstGeom>
        </p:spPr>
      </p:pic>
      <p:pic>
        <p:nvPicPr>
          <p:cNvPr id="24" name="Picture 23"/>
          <p:cNvPicPr>
            <a:picLocks noChangeAspect="1"/>
          </p:cNvPicPr>
          <p:nvPr/>
        </p:nvPicPr>
        <p:blipFill rotWithShape="1">
          <a:blip r:embed="rId16" cstate="print">
            <a:extLst>
              <a:ext uri="{28A0092B-C50C-407E-A947-70E740481C1C}">
                <a14:useLocalDpi xmlns:a14="http://schemas.microsoft.com/office/drawing/2010/main" val="0"/>
              </a:ext>
            </a:extLst>
          </a:blip>
          <a:srcRect l="-25293" t="19185" r="76959" b="-19185"/>
          <a:stretch/>
        </p:blipFill>
        <p:spPr>
          <a:xfrm>
            <a:off x="8221761" y="295266"/>
            <a:ext cx="1058020" cy="1313401"/>
          </a:xfrm>
          <a:prstGeom prst="rect">
            <a:avLst/>
          </a:prstGeom>
        </p:spPr>
      </p:pic>
      <p:pic>
        <p:nvPicPr>
          <p:cNvPr id="25" name="Picture 24"/>
          <p:cNvPicPr>
            <a:picLocks noChangeAspect="1"/>
          </p:cNvPicPr>
          <p:nvPr/>
        </p:nvPicPr>
        <p:blipFill rotWithShape="1">
          <a:blip r:embed="rId16" cstate="print">
            <a:extLst>
              <a:ext uri="{28A0092B-C50C-407E-A947-70E740481C1C}">
                <a14:useLocalDpi xmlns:a14="http://schemas.microsoft.com/office/drawing/2010/main" val="0"/>
              </a:ext>
            </a:extLst>
          </a:blip>
          <a:srcRect l="72744" t="13631" r="-21078" b="-13631"/>
          <a:stretch/>
        </p:blipFill>
        <p:spPr>
          <a:xfrm>
            <a:off x="8767294" y="1084152"/>
            <a:ext cx="1058020" cy="1313401"/>
          </a:xfrm>
          <a:prstGeom prst="rect">
            <a:avLst/>
          </a:prstGeom>
        </p:spPr>
      </p:pic>
      <p:cxnSp>
        <p:nvCxnSpPr>
          <p:cNvPr id="28" name="Straight Connector 27"/>
          <p:cNvCxnSpPr/>
          <p:nvPr/>
        </p:nvCxnSpPr>
        <p:spPr>
          <a:xfrm>
            <a:off x="6818442" y="662705"/>
            <a:ext cx="3849555" cy="6080994"/>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27" name="Footer Placeholder 1"/>
          <p:cNvSpPr>
            <a:spLocks noGrp="1"/>
          </p:cNvSpPr>
          <p:nvPr>
            <p:ph type="ftr" sz="quarter" idx="11"/>
          </p:nvPr>
        </p:nvSpPr>
        <p:spPr>
          <a:xfrm>
            <a:off x="109616" y="6563695"/>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7503EBB1-CB65-4349-B1CD-169E7582BC76}"/>
              </a:ext>
            </a:extLst>
          </p:cNvPr>
          <p:cNvSpPr>
            <a:spLocks noGrp="1"/>
          </p:cNvSpPr>
          <p:nvPr>
            <p:ph type="sldNum" sz="quarter" idx="12"/>
          </p:nvPr>
        </p:nvSpPr>
        <p:spPr/>
        <p:txBody>
          <a:bodyPr/>
          <a:lstStyle/>
          <a:p>
            <a:fld id="{D3540C7B-FE17-4FC9-AF0C-BE6909F25BE2}" type="slidenum">
              <a:rPr lang="en-US" smtClean="0"/>
              <a:t>20</a:t>
            </a:fld>
            <a:endParaRPr lang="en-US"/>
          </a:p>
        </p:txBody>
      </p:sp>
    </p:spTree>
    <p:extLst>
      <p:ext uri="{BB962C8B-B14F-4D97-AF65-F5344CB8AC3E}">
        <p14:creationId xmlns:p14="http://schemas.microsoft.com/office/powerpoint/2010/main" val="1611604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76199" y="6508377"/>
            <a:ext cx="1358153" cy="275851"/>
          </a:xfrm>
        </p:spPr>
        <p:txBody>
          <a:bodyPr/>
          <a:lstStyle/>
          <a:p>
            <a:r>
              <a:rPr lang="en-US"/>
              <a:t>© Cognizant 2019</a:t>
            </a:r>
            <a:endParaRPr lang="en-US" dirty="0"/>
          </a:p>
        </p:txBody>
      </p:sp>
      <p:sp>
        <p:nvSpPr>
          <p:cNvPr id="9" name="Title 1"/>
          <p:cNvSpPr>
            <a:spLocks noGrp="1"/>
          </p:cNvSpPr>
          <p:nvPr>
            <p:ph type="title"/>
          </p:nvPr>
        </p:nvSpPr>
        <p:spPr>
          <a:xfrm>
            <a:off x="2895600" y="-297655"/>
            <a:ext cx="10515600" cy="1325563"/>
          </a:xfrm>
        </p:spPr>
        <p:txBody>
          <a:bodyPr/>
          <a:lstStyle/>
          <a:p>
            <a:r>
              <a:rPr lang="en-US" b="1" dirty="0">
                <a:solidFill>
                  <a:schemeClr val="bg1"/>
                </a:solidFill>
              </a:rPr>
              <a:t>Why Angular?</a:t>
            </a:r>
          </a:p>
        </p:txBody>
      </p:sp>
      <p:sp>
        <p:nvSpPr>
          <p:cNvPr id="8" name="Content Placeholder 2"/>
          <p:cNvSpPr>
            <a:spLocks noGrp="1"/>
          </p:cNvSpPr>
          <p:nvPr>
            <p:ph idx="1"/>
          </p:nvPr>
        </p:nvSpPr>
        <p:spPr>
          <a:xfrm>
            <a:off x="1260763" y="1780311"/>
            <a:ext cx="9739745" cy="3096489"/>
          </a:xfrm>
        </p:spPr>
        <p:txBody>
          <a:bodyPr>
            <a:normAutofit/>
          </a:bodyPr>
          <a:lstStyle/>
          <a:p>
            <a:r>
              <a:rPr lang="en-US" sz="2400" dirty="0"/>
              <a:t>Distilled all the best practices of Angular 1.x into Angular 7 (See Appendix 1 in this Deck)</a:t>
            </a:r>
          </a:p>
          <a:p>
            <a:r>
              <a:rPr lang="en-US" sz="2400" dirty="0"/>
              <a:t>By focusing on standards, we get </a:t>
            </a:r>
            <a:r>
              <a:rPr lang="en-US" sz="2400" b="1" dirty="0"/>
              <a:t>twice </a:t>
            </a:r>
            <a:r>
              <a:rPr lang="en-US" sz="2400" dirty="0"/>
              <a:t>the power with </a:t>
            </a:r>
            <a:r>
              <a:rPr lang="en-US" sz="2400" b="1" dirty="0"/>
              <a:t>half </a:t>
            </a:r>
            <a:r>
              <a:rPr lang="en-US" sz="2400" dirty="0"/>
              <a:t>the framework</a:t>
            </a:r>
          </a:p>
          <a:p>
            <a:r>
              <a:rPr lang="en-US" sz="2400" dirty="0"/>
              <a:t>Reactive mechanisms baked into the framework like two-way binding</a:t>
            </a:r>
          </a:p>
          <a:p>
            <a:r>
              <a:rPr lang="en-US" sz="2400" dirty="0"/>
              <a:t>The tooling support is as good as on Java or .Net platforms</a:t>
            </a:r>
          </a:p>
          <a:p>
            <a:r>
              <a:rPr lang="en-US" sz="2400" dirty="0"/>
              <a:t>Using TypeScript classes and interfaces makes the code more concise and easy to read and write</a:t>
            </a:r>
          </a:p>
        </p:txBody>
      </p:sp>
      <p:sp>
        <p:nvSpPr>
          <p:cNvPr id="2" name="Slide Number Placeholder 1">
            <a:extLst>
              <a:ext uri="{FF2B5EF4-FFF2-40B4-BE49-F238E27FC236}">
                <a16:creationId xmlns:a16="http://schemas.microsoft.com/office/drawing/2014/main" id="{C805616E-B879-488C-8E7C-63BC1D307ACB}"/>
              </a:ext>
            </a:extLst>
          </p:cNvPr>
          <p:cNvSpPr>
            <a:spLocks noGrp="1"/>
          </p:cNvSpPr>
          <p:nvPr>
            <p:ph type="sldNum" sz="quarter" idx="12"/>
          </p:nvPr>
        </p:nvSpPr>
        <p:spPr/>
        <p:txBody>
          <a:bodyPr/>
          <a:lstStyle/>
          <a:p>
            <a:fld id="{D3540C7B-FE17-4FC9-AF0C-BE6909F25BE2}" type="slidenum">
              <a:rPr lang="en-US" smtClean="0"/>
              <a:t>21</a:t>
            </a:fld>
            <a:endParaRPr lang="en-US"/>
          </a:p>
        </p:txBody>
      </p:sp>
    </p:spTree>
    <p:extLst>
      <p:ext uri="{BB962C8B-B14F-4D97-AF65-F5344CB8AC3E}">
        <p14:creationId xmlns:p14="http://schemas.microsoft.com/office/powerpoint/2010/main" val="341702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76199" y="6508377"/>
            <a:ext cx="1358153" cy="275851"/>
          </a:xfrm>
        </p:spPr>
        <p:txBody>
          <a:bodyPr/>
          <a:lstStyle/>
          <a:p>
            <a:r>
              <a:rPr lang="en-US"/>
              <a:t>© Cognizant 2019</a:t>
            </a:r>
            <a:endParaRPr lang="en-US" dirty="0"/>
          </a:p>
        </p:txBody>
      </p:sp>
      <p:sp>
        <p:nvSpPr>
          <p:cNvPr id="9" name="Title 1"/>
          <p:cNvSpPr>
            <a:spLocks noGrp="1"/>
          </p:cNvSpPr>
          <p:nvPr>
            <p:ph type="title"/>
          </p:nvPr>
        </p:nvSpPr>
        <p:spPr>
          <a:xfrm>
            <a:off x="2895600" y="-297655"/>
            <a:ext cx="10515600" cy="1325563"/>
          </a:xfrm>
        </p:spPr>
        <p:txBody>
          <a:bodyPr/>
          <a:lstStyle/>
          <a:p>
            <a:r>
              <a:rPr lang="en-US" b="1" dirty="0">
                <a:solidFill>
                  <a:schemeClr val="bg1"/>
                </a:solidFill>
              </a:rPr>
              <a:t>Why Angular?</a:t>
            </a:r>
          </a:p>
        </p:txBody>
      </p:sp>
      <p:sp>
        <p:nvSpPr>
          <p:cNvPr id="8" name="Content Placeholder 2"/>
          <p:cNvSpPr>
            <a:spLocks noGrp="1"/>
          </p:cNvSpPr>
          <p:nvPr>
            <p:ph idx="1"/>
          </p:nvPr>
        </p:nvSpPr>
        <p:spPr>
          <a:xfrm>
            <a:off x="1050570" y="1406237"/>
            <a:ext cx="10130048" cy="4983163"/>
          </a:xfrm>
        </p:spPr>
        <p:txBody>
          <a:bodyPr>
            <a:normAutofit/>
          </a:bodyPr>
          <a:lstStyle/>
          <a:p>
            <a:r>
              <a:rPr lang="en-US" sz="2400" dirty="0"/>
              <a:t>Clean separation between the code that renders UI and the code that implements application logic</a:t>
            </a:r>
          </a:p>
          <a:p>
            <a:r>
              <a:rPr lang="en-US" sz="2400" dirty="0"/>
              <a:t>The UI does not have to be rendered in HTML. There are already products, supporting native UI rendering for iOS and Android</a:t>
            </a:r>
          </a:p>
          <a:p>
            <a:r>
              <a:rPr lang="en-US" sz="2400" dirty="0"/>
              <a:t>The TypeScript compiler generates JavaScript that a human can read and compile into ES3, ES5, or ES6 versions of JavaScript</a:t>
            </a:r>
          </a:p>
        </p:txBody>
      </p:sp>
      <p:sp>
        <p:nvSpPr>
          <p:cNvPr id="2" name="Slide Number Placeholder 1">
            <a:extLst>
              <a:ext uri="{FF2B5EF4-FFF2-40B4-BE49-F238E27FC236}">
                <a16:creationId xmlns:a16="http://schemas.microsoft.com/office/drawing/2014/main" id="{A38E92E1-B6A0-4F49-BCC6-1BF16C2A8BA8}"/>
              </a:ext>
            </a:extLst>
          </p:cNvPr>
          <p:cNvSpPr>
            <a:spLocks noGrp="1"/>
          </p:cNvSpPr>
          <p:nvPr>
            <p:ph type="sldNum" sz="quarter" idx="12"/>
          </p:nvPr>
        </p:nvSpPr>
        <p:spPr/>
        <p:txBody>
          <a:bodyPr/>
          <a:lstStyle/>
          <a:p>
            <a:fld id="{D3540C7B-FE17-4FC9-AF0C-BE6909F25BE2}" type="slidenum">
              <a:rPr lang="en-US" smtClean="0"/>
              <a:t>22</a:t>
            </a:fld>
            <a:endParaRPr lang="en-US"/>
          </a:p>
        </p:txBody>
      </p:sp>
    </p:spTree>
    <p:extLst>
      <p:ext uri="{BB962C8B-B14F-4D97-AF65-F5344CB8AC3E}">
        <p14:creationId xmlns:p14="http://schemas.microsoft.com/office/powerpoint/2010/main" val="12587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538912"/>
            <a:ext cx="1492624" cy="239993"/>
          </a:xfrm>
        </p:spPr>
        <p:txBody>
          <a:bodyPr/>
          <a:lstStyle/>
          <a:p>
            <a:r>
              <a:rPr lang="en-US"/>
              <a:t>© Cognizant 2019</a:t>
            </a:r>
            <a:endParaRPr lang="en-US" dirty="0"/>
          </a:p>
        </p:txBody>
      </p:sp>
      <p:sp>
        <p:nvSpPr>
          <p:cNvPr id="9" name="Title 1"/>
          <p:cNvSpPr>
            <a:spLocks noGrp="1"/>
          </p:cNvSpPr>
          <p:nvPr>
            <p:ph type="title"/>
          </p:nvPr>
        </p:nvSpPr>
        <p:spPr>
          <a:xfrm>
            <a:off x="2993572" y="-344002"/>
            <a:ext cx="10515600" cy="1325563"/>
          </a:xfrm>
        </p:spPr>
        <p:txBody>
          <a:bodyPr/>
          <a:lstStyle/>
          <a:p>
            <a:r>
              <a:rPr lang="en-US" b="1" dirty="0">
                <a:solidFill>
                  <a:schemeClr val="bg1"/>
                </a:solidFill>
              </a:rPr>
              <a:t>Why Angular?</a:t>
            </a:r>
          </a:p>
        </p:txBody>
      </p:sp>
      <p:sp>
        <p:nvSpPr>
          <p:cNvPr id="8" name="Content Placeholder 2"/>
          <p:cNvSpPr>
            <a:spLocks noGrp="1"/>
          </p:cNvSpPr>
          <p:nvPr>
            <p:ph idx="1"/>
          </p:nvPr>
        </p:nvSpPr>
        <p:spPr>
          <a:xfrm>
            <a:off x="746312" y="1149928"/>
            <a:ext cx="10836088" cy="4983163"/>
          </a:xfrm>
        </p:spPr>
        <p:txBody>
          <a:bodyPr vert="horz" lIns="91440" tIns="45720" rIns="91440" bIns="45720" rtlCol="0">
            <a:normAutofit/>
          </a:bodyPr>
          <a:lstStyle/>
          <a:p>
            <a:r>
              <a:rPr lang="en-US" sz="2400" dirty="0"/>
              <a:t>Dependency injection gives you a clean way to implement loose coupling between components and services.</a:t>
            </a:r>
          </a:p>
          <a:p>
            <a:r>
              <a:rPr lang="en-US" sz="2400" dirty="0"/>
              <a:t>Automatic (and fast) change detection mechanism spares you from the need to manually force UI updates, while giving you a way to fine-tune this process.</a:t>
            </a:r>
          </a:p>
          <a:p>
            <a:r>
              <a:rPr lang="en-US" sz="2400" dirty="0"/>
              <a:t>Angular comes with the Rx.js library, which allows you to arrange a subscription-based processing of asynchronous data and eliminates the callback hell.</a:t>
            </a:r>
          </a:p>
          <a:p>
            <a:r>
              <a:rPr lang="en-US" sz="2400" dirty="0"/>
              <a:t>An ability to pre-compile the code eliminates the need to package Angular Module Loader (not to be confused with TypeScript compiler) with your app, which further minimizes the overhead of the framework.</a:t>
            </a:r>
          </a:p>
          <a:p>
            <a:r>
              <a:rPr lang="en-US" sz="2400" dirty="0"/>
              <a:t>The scaffolding and deployment tool (Angular CLI) spares developers from writing the boilerplate code and configuration scripts.</a:t>
            </a:r>
          </a:p>
        </p:txBody>
      </p:sp>
      <p:sp>
        <p:nvSpPr>
          <p:cNvPr id="2" name="Slide Number Placeholder 1">
            <a:extLst>
              <a:ext uri="{FF2B5EF4-FFF2-40B4-BE49-F238E27FC236}">
                <a16:creationId xmlns:a16="http://schemas.microsoft.com/office/drawing/2014/main" id="{FF30ED86-5BFC-4EC2-A1A2-8A03E02C5239}"/>
              </a:ext>
            </a:extLst>
          </p:cNvPr>
          <p:cNvSpPr>
            <a:spLocks noGrp="1"/>
          </p:cNvSpPr>
          <p:nvPr>
            <p:ph type="sldNum" sz="quarter" idx="12"/>
          </p:nvPr>
        </p:nvSpPr>
        <p:spPr/>
        <p:txBody>
          <a:bodyPr/>
          <a:lstStyle/>
          <a:p>
            <a:fld id="{D3540C7B-FE17-4FC9-AF0C-BE6909F25BE2}" type="slidenum">
              <a:rPr lang="en-US" smtClean="0"/>
              <a:t>23</a:t>
            </a:fld>
            <a:endParaRPr lang="en-US"/>
          </a:p>
        </p:txBody>
      </p:sp>
    </p:spTree>
    <p:extLst>
      <p:ext uri="{BB962C8B-B14F-4D97-AF65-F5344CB8AC3E}">
        <p14:creationId xmlns:p14="http://schemas.microsoft.com/office/powerpoint/2010/main" val="356634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24000" y="838200"/>
            <a:ext cx="914399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38954" y="6538912"/>
            <a:ext cx="1600059" cy="289105"/>
          </a:xfrm>
        </p:spPr>
        <p:txBody>
          <a:bodyPr/>
          <a:lstStyle/>
          <a:p>
            <a:r>
              <a:rPr lang="en-US"/>
              <a:t>© Cognizant 2019</a:t>
            </a:r>
            <a:endParaRPr lang="en-US" dirty="0"/>
          </a:p>
        </p:txBody>
      </p:sp>
      <p:sp>
        <p:nvSpPr>
          <p:cNvPr id="9" name="Title 1"/>
          <p:cNvSpPr>
            <a:spLocks noGrp="1"/>
          </p:cNvSpPr>
          <p:nvPr>
            <p:ph type="title"/>
          </p:nvPr>
        </p:nvSpPr>
        <p:spPr>
          <a:xfrm>
            <a:off x="3124337" y="-367173"/>
            <a:ext cx="10515600" cy="1325563"/>
          </a:xfrm>
        </p:spPr>
        <p:txBody>
          <a:bodyPr/>
          <a:lstStyle/>
          <a:p>
            <a:r>
              <a:rPr lang="en-US" b="1" dirty="0">
                <a:solidFill>
                  <a:schemeClr val="bg1"/>
                </a:solidFill>
              </a:rPr>
              <a:t>Angular Architecture</a:t>
            </a:r>
          </a:p>
        </p:txBody>
      </p:sp>
      <p:pic>
        <p:nvPicPr>
          <p:cNvPr id="3" name="Picture 2"/>
          <p:cNvPicPr>
            <a:picLocks noChangeAspect="1"/>
          </p:cNvPicPr>
          <p:nvPr/>
        </p:nvPicPr>
        <p:blipFill rotWithShape="1">
          <a:blip r:embed="rId2"/>
          <a:srcRect l="277"/>
          <a:stretch/>
        </p:blipFill>
        <p:spPr>
          <a:xfrm>
            <a:off x="2993586" y="1102697"/>
            <a:ext cx="6462457" cy="2519008"/>
          </a:xfrm>
          <a:prstGeom prst="rect">
            <a:avLst/>
          </a:prstGeom>
        </p:spPr>
      </p:pic>
      <p:sp>
        <p:nvSpPr>
          <p:cNvPr id="20" name="Rectangle 19"/>
          <p:cNvSpPr/>
          <p:nvPr/>
        </p:nvSpPr>
        <p:spPr>
          <a:xfrm>
            <a:off x="2360392" y="5638800"/>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Rx</a:t>
            </a:r>
          </a:p>
        </p:txBody>
      </p:sp>
      <p:sp>
        <p:nvSpPr>
          <p:cNvPr id="21" name="Rectangle 20"/>
          <p:cNvSpPr/>
          <p:nvPr/>
        </p:nvSpPr>
        <p:spPr>
          <a:xfrm>
            <a:off x="4450330" y="5638800"/>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Reflect</a:t>
            </a:r>
          </a:p>
        </p:txBody>
      </p:sp>
      <p:sp>
        <p:nvSpPr>
          <p:cNvPr id="24" name="Rectangle 23"/>
          <p:cNvSpPr/>
          <p:nvPr/>
        </p:nvSpPr>
        <p:spPr>
          <a:xfrm>
            <a:off x="6585634" y="5638800"/>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Zone</a:t>
            </a:r>
          </a:p>
        </p:txBody>
      </p:sp>
      <p:sp>
        <p:nvSpPr>
          <p:cNvPr id="25" name="Rectangle 24"/>
          <p:cNvSpPr/>
          <p:nvPr/>
        </p:nvSpPr>
        <p:spPr>
          <a:xfrm>
            <a:off x="8705016" y="5638800"/>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System</a:t>
            </a:r>
          </a:p>
        </p:txBody>
      </p:sp>
      <p:sp>
        <p:nvSpPr>
          <p:cNvPr id="26" name="Rectangle 25"/>
          <p:cNvSpPr/>
          <p:nvPr/>
        </p:nvSpPr>
        <p:spPr>
          <a:xfrm>
            <a:off x="2345671" y="6096000"/>
            <a:ext cx="7956687"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Shim</a:t>
            </a:r>
          </a:p>
        </p:txBody>
      </p:sp>
      <p:cxnSp>
        <p:nvCxnSpPr>
          <p:cNvPr id="28" name="Straight Connector 27"/>
          <p:cNvCxnSpPr/>
          <p:nvPr/>
        </p:nvCxnSpPr>
        <p:spPr>
          <a:xfrm>
            <a:off x="2330950" y="5334000"/>
            <a:ext cx="7901957" cy="762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828801" y="838200"/>
            <a:ext cx="472403" cy="56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p:cNvCxnSpPr/>
          <p:nvPr/>
        </p:nvCxnSpPr>
        <p:spPr>
          <a:xfrm>
            <a:off x="2330950" y="3819058"/>
            <a:ext cx="7901957" cy="762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360392" y="4245146"/>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Router</a:t>
            </a:r>
          </a:p>
        </p:txBody>
      </p:sp>
      <p:sp>
        <p:nvSpPr>
          <p:cNvPr id="32" name="Rectangle 31"/>
          <p:cNvSpPr/>
          <p:nvPr/>
        </p:nvSpPr>
        <p:spPr>
          <a:xfrm>
            <a:off x="4450330" y="4245146"/>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Http</a:t>
            </a:r>
          </a:p>
        </p:txBody>
      </p:sp>
      <p:sp>
        <p:nvSpPr>
          <p:cNvPr id="33" name="Rectangle 32"/>
          <p:cNvSpPr/>
          <p:nvPr/>
        </p:nvSpPr>
        <p:spPr>
          <a:xfrm>
            <a:off x="6585634" y="4245146"/>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Compiler</a:t>
            </a:r>
          </a:p>
        </p:txBody>
      </p:sp>
      <p:sp>
        <p:nvSpPr>
          <p:cNvPr id="34" name="Rectangle 33"/>
          <p:cNvSpPr/>
          <p:nvPr/>
        </p:nvSpPr>
        <p:spPr>
          <a:xfrm>
            <a:off x="8705016" y="4245146"/>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Platform</a:t>
            </a:r>
          </a:p>
        </p:txBody>
      </p:sp>
      <p:sp>
        <p:nvSpPr>
          <p:cNvPr id="35" name="Rectangle 34"/>
          <p:cNvSpPr/>
          <p:nvPr/>
        </p:nvSpPr>
        <p:spPr>
          <a:xfrm>
            <a:off x="2345671" y="4702346"/>
            <a:ext cx="7956687"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Core and Common</a:t>
            </a:r>
          </a:p>
        </p:txBody>
      </p:sp>
      <p:cxnSp>
        <p:nvCxnSpPr>
          <p:cNvPr id="38" name="Straight Connector 37"/>
          <p:cNvCxnSpPr/>
          <p:nvPr/>
        </p:nvCxnSpPr>
        <p:spPr>
          <a:xfrm>
            <a:off x="1828801" y="5334000"/>
            <a:ext cx="4862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28801" y="3852040"/>
            <a:ext cx="4862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828801" y="838200"/>
            <a:ext cx="4862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828801" y="6477000"/>
            <a:ext cx="4862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6200000">
            <a:off x="1415324" y="2242739"/>
            <a:ext cx="1313180" cy="369332"/>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Application</a:t>
            </a:r>
          </a:p>
        </p:txBody>
      </p:sp>
      <p:sp>
        <p:nvSpPr>
          <p:cNvPr id="43" name="TextBox 42"/>
          <p:cNvSpPr txBox="1"/>
          <p:nvPr/>
        </p:nvSpPr>
        <p:spPr>
          <a:xfrm rot="16200000">
            <a:off x="1402501" y="4364001"/>
            <a:ext cx="1338828" cy="369332"/>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Framework</a:t>
            </a:r>
          </a:p>
        </p:txBody>
      </p:sp>
      <p:sp>
        <p:nvSpPr>
          <p:cNvPr id="44" name="TextBox 43"/>
          <p:cNvSpPr txBox="1"/>
          <p:nvPr/>
        </p:nvSpPr>
        <p:spPr>
          <a:xfrm rot="16200000">
            <a:off x="1537155" y="5712942"/>
            <a:ext cx="1069524" cy="369332"/>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Libraries</a:t>
            </a:r>
          </a:p>
        </p:txBody>
      </p:sp>
      <p:sp>
        <p:nvSpPr>
          <p:cNvPr id="2" name="Slide Number Placeholder 1">
            <a:extLst>
              <a:ext uri="{FF2B5EF4-FFF2-40B4-BE49-F238E27FC236}">
                <a16:creationId xmlns:a16="http://schemas.microsoft.com/office/drawing/2014/main" id="{DB969B5D-605B-4F36-A26F-A814FB2FFFD2}"/>
              </a:ext>
            </a:extLst>
          </p:cNvPr>
          <p:cNvSpPr>
            <a:spLocks noGrp="1"/>
          </p:cNvSpPr>
          <p:nvPr>
            <p:ph type="sldNum" sz="quarter" idx="12"/>
          </p:nvPr>
        </p:nvSpPr>
        <p:spPr/>
        <p:txBody>
          <a:bodyPr/>
          <a:lstStyle/>
          <a:p>
            <a:fld id="{D3540C7B-FE17-4FC9-AF0C-BE6909F25BE2}" type="slidenum">
              <a:rPr lang="en-US" smtClean="0"/>
              <a:t>24</a:t>
            </a:fld>
            <a:endParaRPr lang="en-US"/>
          </a:p>
        </p:txBody>
      </p:sp>
    </p:spTree>
    <p:extLst>
      <p:ext uri="{BB962C8B-B14F-4D97-AF65-F5344CB8AC3E}">
        <p14:creationId xmlns:p14="http://schemas.microsoft.com/office/powerpoint/2010/main" val="1040743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Hello Angular !</a:t>
            </a:r>
          </a:p>
        </p:txBody>
      </p:sp>
      <p:sp>
        <p:nvSpPr>
          <p:cNvPr id="2" name="Footer Placeholder 1">
            <a:extLst>
              <a:ext uri="{FF2B5EF4-FFF2-40B4-BE49-F238E27FC236}">
                <a16:creationId xmlns:a16="http://schemas.microsoft.com/office/drawing/2014/main" id="{C409AACE-A123-4335-B324-64F3408E58A3}"/>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1886615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4300" y="-228600"/>
            <a:ext cx="7886700" cy="994172"/>
          </a:xfrm>
        </p:spPr>
        <p:txBody>
          <a:bodyPr>
            <a:normAutofit/>
          </a:bodyPr>
          <a:lstStyle/>
          <a:p>
            <a:r>
              <a:rPr lang="en-US" b="1" dirty="0">
                <a:solidFill>
                  <a:schemeClr val="bg1"/>
                </a:solidFill>
              </a:rPr>
              <a:t>Hello Angular – NG Way</a:t>
            </a:r>
          </a:p>
        </p:txBody>
      </p:sp>
      <p:sp>
        <p:nvSpPr>
          <p:cNvPr id="5" name="Content Placeholder 4"/>
          <p:cNvSpPr>
            <a:spLocks noGrp="1"/>
          </p:cNvSpPr>
          <p:nvPr>
            <p:ph idx="1"/>
          </p:nvPr>
        </p:nvSpPr>
        <p:spPr>
          <a:xfrm>
            <a:off x="1443334" y="914401"/>
            <a:ext cx="10221797" cy="4983163"/>
          </a:xfrm>
        </p:spPr>
        <p:txBody>
          <a:bodyPr>
            <a:noAutofit/>
          </a:bodyPr>
          <a:lstStyle/>
          <a:p>
            <a:r>
              <a:rPr lang="en-US" sz="2600" dirty="0"/>
              <a:t>To create a new project, from a terminal window, go to the folder where you want to create the project and issue the command below:</a:t>
            </a:r>
          </a:p>
          <a:p>
            <a:pPr marL="0" indent="0">
              <a:buNone/>
            </a:pPr>
            <a:endParaRPr lang="en-US" sz="2000" dirty="0"/>
          </a:p>
          <a:p>
            <a:endParaRPr lang="en-US" sz="2600" dirty="0"/>
          </a:p>
          <a:p>
            <a:r>
              <a:rPr lang="en-US" sz="2600" dirty="0"/>
              <a:t>Base project files creation and dependency resolution will be done by Angular CLI for you</a:t>
            </a:r>
          </a:p>
          <a:p>
            <a:r>
              <a:rPr lang="en-US" sz="2600" dirty="0"/>
              <a:t>When the above command completes successfully, launch the Angular application by running the command</a:t>
            </a:r>
          </a:p>
          <a:p>
            <a:endParaRPr lang="en-US" sz="2000" dirty="0"/>
          </a:p>
          <a:p>
            <a:endParaRPr lang="en-US" sz="2000" dirty="0"/>
          </a:p>
          <a:p>
            <a:r>
              <a:rPr lang="en-US" sz="2600" dirty="0"/>
              <a:t>Launches the index.html in a browser @ http://localhost:4200 (port might vary)</a:t>
            </a:r>
          </a:p>
          <a:p>
            <a:r>
              <a:rPr lang="en-US" sz="2600" dirty="0"/>
              <a:t>Eureka!!</a:t>
            </a:r>
          </a:p>
          <a:p>
            <a:pPr marL="0" indent="0">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Parameter Decorator</a:t>
            </a:r>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p:txBody>
      </p:sp>
      <p:sp>
        <p:nvSpPr>
          <p:cNvPr id="8" name="Rectangle 7"/>
          <p:cNvSpPr/>
          <p:nvPr/>
        </p:nvSpPr>
        <p:spPr>
          <a:xfrm>
            <a:off x="1692925" y="2024854"/>
            <a:ext cx="9374623" cy="299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Courier New" panose="02070309020205020404" pitchFamily="49" charset="0"/>
                <a:cs typeface="Courier New" panose="02070309020205020404" pitchFamily="49" charset="0"/>
              </a:rPr>
              <a:t>$ ng new &lt;&lt;your-project-name-here&gt;&gt;</a:t>
            </a:r>
          </a:p>
        </p:txBody>
      </p:sp>
      <p:sp>
        <p:nvSpPr>
          <p:cNvPr id="9" name="Rectangle 8"/>
          <p:cNvSpPr/>
          <p:nvPr/>
        </p:nvSpPr>
        <p:spPr>
          <a:xfrm>
            <a:off x="1692925" y="4570800"/>
            <a:ext cx="9374623" cy="3289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Courier New" panose="02070309020205020404" pitchFamily="49" charset="0"/>
                <a:cs typeface="Courier New" panose="02070309020205020404" pitchFamily="49" charset="0"/>
              </a:rPr>
              <a:t>$ </a:t>
            </a:r>
            <a:r>
              <a:rPr lang="en-US" sz="2400">
                <a:solidFill>
                  <a:schemeClr val="bg1"/>
                </a:solidFill>
                <a:latin typeface="Courier New" panose="02070309020205020404" pitchFamily="49" charset="0"/>
                <a:cs typeface="Courier New" panose="02070309020205020404" pitchFamily="49" charset="0"/>
              </a:rPr>
              <a:t>ng serve --o</a:t>
            </a:r>
            <a:endParaRPr lang="en-US" sz="2400" dirty="0">
              <a:solidFill>
                <a:schemeClr val="bg1"/>
              </a:solidFill>
              <a:latin typeface="Courier New" panose="02070309020205020404" pitchFamily="49" charset="0"/>
              <a:cs typeface="Courier New" panose="02070309020205020404" pitchFamily="49" charset="0"/>
            </a:endParaRPr>
          </a:p>
        </p:txBody>
      </p:sp>
      <p:sp>
        <p:nvSpPr>
          <p:cNvPr id="10" name="Footer Placeholder 1"/>
          <p:cNvSpPr>
            <a:spLocks noGrp="1"/>
          </p:cNvSpPr>
          <p:nvPr>
            <p:ph type="ftr" sz="quarter" idx="11"/>
          </p:nvPr>
        </p:nvSpPr>
        <p:spPr>
          <a:xfrm>
            <a:off x="71734" y="6515099"/>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15E527F6-4E83-45C0-82EC-220E7F4292A5}"/>
              </a:ext>
            </a:extLst>
          </p:cNvPr>
          <p:cNvSpPr>
            <a:spLocks noGrp="1"/>
          </p:cNvSpPr>
          <p:nvPr>
            <p:ph type="sldNum" sz="quarter" idx="12"/>
          </p:nvPr>
        </p:nvSpPr>
        <p:spPr/>
        <p:txBody>
          <a:bodyPr/>
          <a:lstStyle/>
          <a:p>
            <a:fld id="{D3540C7B-FE17-4FC9-AF0C-BE6909F25BE2}" type="slidenum">
              <a:rPr lang="en-US" smtClean="0"/>
              <a:t>26</a:t>
            </a:fld>
            <a:endParaRPr lang="en-US"/>
          </a:p>
        </p:txBody>
      </p:sp>
    </p:spTree>
    <p:extLst>
      <p:ext uri="{BB962C8B-B14F-4D97-AF65-F5344CB8AC3E}">
        <p14:creationId xmlns:p14="http://schemas.microsoft.com/office/powerpoint/2010/main" val="497350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1522" y="-344001"/>
            <a:ext cx="10515600" cy="1325563"/>
          </a:xfrm>
        </p:spPr>
        <p:txBody>
          <a:bodyPr/>
          <a:lstStyle/>
          <a:p>
            <a:r>
              <a:rPr lang="en-US" b="1" dirty="0">
                <a:solidFill>
                  <a:schemeClr val="bg1"/>
                </a:solidFill>
              </a:rPr>
              <a:t>Angular Deployment </a:t>
            </a:r>
          </a:p>
        </p:txBody>
      </p:sp>
      <p:sp>
        <p:nvSpPr>
          <p:cNvPr id="3" name="Content Placeholder 2"/>
          <p:cNvSpPr>
            <a:spLocks noGrp="1"/>
          </p:cNvSpPr>
          <p:nvPr>
            <p:ph idx="1"/>
          </p:nvPr>
        </p:nvSpPr>
        <p:spPr>
          <a:xfrm>
            <a:off x="1169894" y="1314637"/>
            <a:ext cx="10515600" cy="4351338"/>
          </a:xfrm>
        </p:spPr>
        <p:txBody>
          <a:bodyPr>
            <a:normAutofit lnSpcReduction="10000"/>
          </a:bodyPr>
          <a:lstStyle/>
          <a:p>
            <a:pPr marL="0" indent="0">
              <a:buNone/>
            </a:pPr>
            <a:r>
              <a:rPr lang="en-US" dirty="0">
                <a:hlinkClick r:id="rId2"/>
              </a:rPr>
              <a:t>https://angular.io/guide/deployment</a:t>
            </a:r>
            <a:endParaRPr lang="en-US" dirty="0"/>
          </a:p>
          <a:p>
            <a:pPr marL="0" indent="0">
              <a:buNone/>
            </a:pPr>
            <a:endParaRPr lang="en-US" dirty="0"/>
          </a:p>
          <a:p>
            <a:r>
              <a:rPr lang="en-US" dirty="0"/>
              <a:t>Ng serve </a:t>
            </a:r>
          </a:p>
          <a:p>
            <a:pPr lvl="1"/>
            <a:r>
              <a:rPr lang="en-US" dirty="0"/>
              <a:t>In-memory compilation running on local server</a:t>
            </a:r>
          </a:p>
          <a:p>
            <a:pPr lvl="1"/>
            <a:r>
              <a:rPr lang="en-US" dirty="0"/>
              <a:t>File changes trigger reload for iterative development</a:t>
            </a:r>
          </a:p>
          <a:p>
            <a:r>
              <a:rPr lang="en-US" dirty="0"/>
              <a:t>Ng build</a:t>
            </a:r>
          </a:p>
          <a:p>
            <a:pPr lvl="1"/>
            <a:r>
              <a:rPr lang="en-US" dirty="0"/>
              <a:t>Creates output folder ‘</a:t>
            </a:r>
            <a:r>
              <a:rPr lang="en-US" dirty="0" err="1"/>
              <a:t>dist</a:t>
            </a:r>
            <a:r>
              <a:rPr lang="en-US" dirty="0"/>
              <a:t>’</a:t>
            </a:r>
          </a:p>
          <a:p>
            <a:pPr lvl="1"/>
            <a:r>
              <a:rPr lang="en-US" dirty="0"/>
              <a:t>Consolidates app into a few </a:t>
            </a:r>
            <a:r>
              <a:rPr lang="en-US" dirty="0" err="1"/>
              <a:t>js</a:t>
            </a:r>
            <a:r>
              <a:rPr lang="en-US" dirty="0"/>
              <a:t> files</a:t>
            </a:r>
          </a:p>
          <a:p>
            <a:pPr lvl="1"/>
            <a:r>
              <a:rPr lang="en-US" dirty="0"/>
              <a:t>Assets folder replicated</a:t>
            </a:r>
          </a:p>
          <a:p>
            <a:pPr lvl="1"/>
            <a:r>
              <a:rPr lang="en-US" dirty="0"/>
              <a:t>Must change base </a:t>
            </a:r>
            <a:r>
              <a:rPr lang="en-US" dirty="0" err="1"/>
              <a:t>href</a:t>
            </a:r>
            <a:r>
              <a:rPr lang="en-US" dirty="0"/>
              <a:t> for deployment environment</a:t>
            </a:r>
          </a:p>
          <a:p>
            <a:endParaRPr lang="en-US" dirty="0"/>
          </a:p>
        </p:txBody>
      </p:sp>
      <p:sp>
        <p:nvSpPr>
          <p:cNvPr id="4" name="Footer Placeholder 3"/>
          <p:cNvSpPr>
            <a:spLocks noGrp="1"/>
          </p:cNvSpPr>
          <p:nvPr>
            <p:ph type="ftr" sz="quarter" idx="11"/>
          </p:nvPr>
        </p:nvSpPr>
        <p:spPr>
          <a:xfrm>
            <a:off x="143434" y="6525932"/>
            <a:ext cx="1380565" cy="195543"/>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F48CAE1B-DDA2-48F9-A62C-0AC43B19BABF}"/>
              </a:ext>
            </a:extLst>
          </p:cNvPr>
          <p:cNvSpPr>
            <a:spLocks noGrp="1"/>
          </p:cNvSpPr>
          <p:nvPr>
            <p:ph type="sldNum" sz="quarter" idx="12"/>
          </p:nvPr>
        </p:nvSpPr>
        <p:spPr/>
        <p:txBody>
          <a:bodyPr/>
          <a:lstStyle/>
          <a:p>
            <a:fld id="{D3540C7B-FE17-4FC9-AF0C-BE6909F25BE2}" type="slidenum">
              <a:rPr lang="en-US" smtClean="0"/>
              <a:t>27</a:t>
            </a:fld>
            <a:endParaRPr lang="en-US"/>
          </a:p>
        </p:txBody>
      </p:sp>
    </p:spTree>
    <p:extLst>
      <p:ext uri="{BB962C8B-B14F-4D97-AF65-F5344CB8AC3E}">
        <p14:creationId xmlns:p14="http://schemas.microsoft.com/office/powerpoint/2010/main" val="1596705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4300" y="-228600"/>
            <a:ext cx="7886700" cy="994172"/>
          </a:xfrm>
        </p:spPr>
        <p:txBody>
          <a:bodyPr>
            <a:normAutofit/>
          </a:bodyPr>
          <a:lstStyle/>
          <a:p>
            <a:r>
              <a:rPr lang="en-US" b="1" dirty="0">
                <a:solidFill>
                  <a:schemeClr val="bg1"/>
                </a:solidFill>
              </a:rPr>
              <a:t>Hello Angular – NPM Way</a:t>
            </a:r>
          </a:p>
        </p:txBody>
      </p:sp>
      <p:sp>
        <p:nvSpPr>
          <p:cNvPr id="5" name="Content Placeholder 4"/>
          <p:cNvSpPr>
            <a:spLocks noGrp="1"/>
          </p:cNvSpPr>
          <p:nvPr>
            <p:ph idx="1"/>
          </p:nvPr>
        </p:nvSpPr>
        <p:spPr>
          <a:xfrm>
            <a:off x="1299754" y="953589"/>
            <a:ext cx="10077995" cy="4983163"/>
          </a:xfrm>
        </p:spPr>
        <p:txBody>
          <a:bodyPr>
            <a:noAutofit/>
          </a:bodyPr>
          <a:lstStyle/>
          <a:p>
            <a:r>
              <a:rPr lang="en-US" sz="2600" dirty="0"/>
              <a:t>Manually create a folder on you dev machine, navigate to it in a terminal, then create the angular substrate by running the below command:</a:t>
            </a:r>
          </a:p>
          <a:p>
            <a:pPr marL="0" indent="0">
              <a:buNone/>
            </a:pPr>
            <a:endParaRPr lang="en-US" sz="2600" dirty="0"/>
          </a:p>
          <a:p>
            <a:r>
              <a:rPr lang="en-US" sz="2600" dirty="0"/>
              <a:t>Inspect the files and folders generated, particularly the </a:t>
            </a:r>
            <a:r>
              <a:rPr lang="en-US" sz="2600" dirty="0" err="1"/>
              <a:t>package.json</a:t>
            </a:r>
            <a:r>
              <a:rPr lang="en-US" sz="2600" dirty="0"/>
              <a:t> file. Only the name, description and scripts attributes are of significance in that file as of now. </a:t>
            </a:r>
          </a:p>
          <a:p>
            <a:r>
              <a:rPr lang="en-US" sz="2600" dirty="0"/>
              <a:t>Add dependencies – Angular, </a:t>
            </a:r>
            <a:r>
              <a:rPr lang="en-US" sz="2600" dirty="0" err="1"/>
              <a:t>SystemJS</a:t>
            </a:r>
            <a:r>
              <a:rPr lang="en-US" sz="2600" dirty="0"/>
              <a:t>, Live-server, TypeScript compiler</a:t>
            </a:r>
          </a:p>
          <a:p>
            <a:r>
              <a:rPr lang="en-US" sz="2600" dirty="0"/>
              <a:t>Run the install command to install the above dependencies</a:t>
            </a:r>
          </a:p>
          <a:p>
            <a:endParaRPr lang="en-US" sz="2600" dirty="0"/>
          </a:p>
          <a:p>
            <a:pPr marL="0" indent="0">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Parameter Decorator</a:t>
            </a:r>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p:txBody>
      </p:sp>
      <p:sp>
        <p:nvSpPr>
          <p:cNvPr id="7" name="Rectangle 6"/>
          <p:cNvSpPr/>
          <p:nvPr/>
        </p:nvSpPr>
        <p:spPr>
          <a:xfrm>
            <a:off x="1642963" y="2206660"/>
            <a:ext cx="7547538" cy="299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Courier New" panose="02070309020205020404" pitchFamily="49" charset="0"/>
                <a:cs typeface="Courier New" panose="02070309020205020404" pitchFamily="49" charset="0"/>
              </a:rPr>
              <a:t>$ </a:t>
            </a:r>
            <a:r>
              <a:rPr lang="en-US" sz="2400" dirty="0" err="1">
                <a:solidFill>
                  <a:schemeClr val="bg1"/>
                </a:solidFill>
                <a:latin typeface="Courier New" panose="02070309020205020404" pitchFamily="49" charset="0"/>
                <a:cs typeface="Courier New" panose="02070309020205020404" pitchFamily="49" charset="0"/>
              </a:rPr>
              <a:t>npm</a:t>
            </a:r>
            <a:r>
              <a:rPr lang="en-US" sz="2400" dirty="0">
                <a:solidFill>
                  <a:schemeClr val="bg1"/>
                </a:solidFill>
                <a:latin typeface="Courier New" panose="02070309020205020404" pitchFamily="49" charset="0"/>
                <a:cs typeface="Courier New" panose="02070309020205020404" pitchFamily="49" charset="0"/>
              </a:rPr>
              <a:t> </a:t>
            </a:r>
            <a:r>
              <a:rPr lang="en-US" sz="2400" dirty="0" err="1">
                <a:solidFill>
                  <a:schemeClr val="bg1"/>
                </a:solidFill>
                <a:latin typeface="Courier New" panose="02070309020205020404" pitchFamily="49" charset="0"/>
                <a:cs typeface="Courier New" panose="02070309020205020404" pitchFamily="49" charset="0"/>
              </a:rPr>
              <a:t>init</a:t>
            </a:r>
            <a:r>
              <a:rPr lang="en-US" sz="2400" dirty="0">
                <a:solidFill>
                  <a:schemeClr val="bg1"/>
                </a:solidFill>
                <a:latin typeface="Courier New" panose="02070309020205020404" pitchFamily="49" charset="0"/>
                <a:cs typeface="Courier New" panose="02070309020205020404" pitchFamily="49" charset="0"/>
              </a:rPr>
              <a:t> -y</a:t>
            </a:r>
          </a:p>
        </p:txBody>
      </p:sp>
      <p:sp>
        <p:nvSpPr>
          <p:cNvPr id="8" name="Rectangle 7"/>
          <p:cNvSpPr/>
          <p:nvPr/>
        </p:nvSpPr>
        <p:spPr>
          <a:xfrm>
            <a:off x="1642963" y="5001007"/>
            <a:ext cx="7547538" cy="299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Courier New" panose="02070309020205020404" pitchFamily="49" charset="0"/>
                <a:cs typeface="Courier New" panose="02070309020205020404" pitchFamily="49" charset="0"/>
              </a:rPr>
              <a:t>$ </a:t>
            </a:r>
            <a:r>
              <a:rPr lang="en-US" sz="2400" dirty="0" err="1">
                <a:solidFill>
                  <a:schemeClr val="bg1"/>
                </a:solidFill>
                <a:latin typeface="Courier New" panose="02070309020205020404" pitchFamily="49" charset="0"/>
                <a:cs typeface="Courier New" panose="02070309020205020404" pitchFamily="49" charset="0"/>
              </a:rPr>
              <a:t>npm</a:t>
            </a:r>
            <a:r>
              <a:rPr lang="en-US" sz="2400" dirty="0">
                <a:solidFill>
                  <a:schemeClr val="bg1"/>
                </a:solidFill>
                <a:latin typeface="Courier New" panose="02070309020205020404" pitchFamily="49" charset="0"/>
                <a:cs typeface="Courier New" panose="02070309020205020404" pitchFamily="49" charset="0"/>
              </a:rPr>
              <a:t> install</a:t>
            </a:r>
          </a:p>
        </p:txBody>
      </p:sp>
      <p:sp>
        <p:nvSpPr>
          <p:cNvPr id="10" name="Footer Placeholder 1"/>
          <p:cNvSpPr>
            <a:spLocks noGrp="1"/>
          </p:cNvSpPr>
          <p:nvPr>
            <p:ph type="ftr" sz="quarter" idx="11"/>
          </p:nvPr>
        </p:nvSpPr>
        <p:spPr>
          <a:xfrm>
            <a:off x="62941" y="6515099"/>
            <a:ext cx="1371600" cy="228600"/>
          </a:xfrm>
        </p:spPr>
        <p:txBody>
          <a:bodyPr/>
          <a:lstStyle/>
          <a:p>
            <a:r>
              <a:rPr lang="en-US"/>
              <a:t>© Cognizant 2019</a:t>
            </a:r>
            <a:endParaRPr lang="en-US" dirty="0"/>
          </a:p>
        </p:txBody>
      </p:sp>
      <p:sp>
        <p:nvSpPr>
          <p:cNvPr id="11" name="Slide Number Placeholder 3"/>
          <p:cNvSpPr>
            <a:spLocks noGrp="1"/>
          </p:cNvSpPr>
          <p:nvPr>
            <p:ph type="sldNum" sz="quarter" idx="12"/>
          </p:nvPr>
        </p:nvSpPr>
        <p:spPr>
          <a:xfrm>
            <a:off x="10134600" y="6629401"/>
            <a:ext cx="533396" cy="228597"/>
          </a:xfrm>
        </p:spPr>
        <p:txBody>
          <a:bodyPr/>
          <a:lstStyle/>
          <a:p>
            <a:r>
              <a:rPr lang="en-US" dirty="0"/>
              <a:t>47</a:t>
            </a:r>
          </a:p>
        </p:txBody>
      </p:sp>
    </p:spTree>
    <p:extLst>
      <p:ext uri="{BB962C8B-B14F-4D97-AF65-F5344CB8AC3E}">
        <p14:creationId xmlns:p14="http://schemas.microsoft.com/office/powerpoint/2010/main" val="4164197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4300" y="-228600"/>
            <a:ext cx="7886700" cy="994172"/>
          </a:xfrm>
        </p:spPr>
        <p:txBody>
          <a:bodyPr>
            <a:normAutofit/>
          </a:bodyPr>
          <a:lstStyle/>
          <a:p>
            <a:r>
              <a:rPr lang="en-US" b="1" dirty="0">
                <a:solidFill>
                  <a:schemeClr val="bg1"/>
                </a:solidFill>
              </a:rPr>
              <a:t>Hello Angular – NPM Way</a:t>
            </a:r>
          </a:p>
        </p:txBody>
      </p:sp>
      <p:sp>
        <p:nvSpPr>
          <p:cNvPr id="5" name="Content Placeholder 4"/>
          <p:cNvSpPr>
            <a:spLocks noGrp="1"/>
          </p:cNvSpPr>
          <p:nvPr>
            <p:ph idx="1"/>
          </p:nvPr>
        </p:nvSpPr>
        <p:spPr>
          <a:xfrm>
            <a:off x="1981200" y="914401"/>
            <a:ext cx="8229600" cy="4983163"/>
          </a:xfrm>
        </p:spPr>
        <p:txBody>
          <a:bodyPr>
            <a:noAutofit/>
          </a:bodyPr>
          <a:lstStyle/>
          <a:p>
            <a:endParaRPr lang="en-US" sz="2600" dirty="0"/>
          </a:p>
          <a:p>
            <a:r>
              <a:rPr lang="en-US" sz="2600" dirty="0"/>
              <a:t>Copy the following files - </a:t>
            </a:r>
            <a:r>
              <a:rPr lang="en-US" sz="2600" dirty="0" err="1"/>
              <a:t>SystemJS</a:t>
            </a:r>
            <a:r>
              <a:rPr lang="en-US" sz="2600" dirty="0"/>
              <a:t> </a:t>
            </a:r>
            <a:r>
              <a:rPr lang="en-US" sz="2600" dirty="0" err="1"/>
              <a:t>Config</a:t>
            </a:r>
            <a:r>
              <a:rPr lang="en-US" sz="2600" dirty="0"/>
              <a:t> file, index.html, </a:t>
            </a:r>
            <a:r>
              <a:rPr lang="en-US" sz="2600" dirty="0" err="1"/>
              <a:t>main.ts</a:t>
            </a:r>
            <a:r>
              <a:rPr lang="en-US" sz="2600" dirty="0"/>
              <a:t>, </a:t>
            </a:r>
            <a:r>
              <a:rPr lang="en-US" sz="2600" dirty="0" err="1"/>
              <a:t>app.module.ts</a:t>
            </a:r>
            <a:r>
              <a:rPr lang="en-US" sz="2600" dirty="0"/>
              <a:t> and </a:t>
            </a:r>
            <a:r>
              <a:rPr lang="en-US" sz="2600" dirty="0" err="1"/>
              <a:t>app.component.ts</a:t>
            </a:r>
            <a:endParaRPr lang="en-US" sz="2600" dirty="0"/>
          </a:p>
          <a:p>
            <a:r>
              <a:rPr lang="en-US" sz="2600" dirty="0"/>
              <a:t>Launch the Angular application by running the command</a:t>
            </a:r>
          </a:p>
          <a:p>
            <a:endParaRPr lang="en-US" sz="2600" dirty="0"/>
          </a:p>
          <a:p>
            <a:r>
              <a:rPr lang="en-US" sz="2600" dirty="0"/>
              <a:t>Launch the index.html in a browser @ </a:t>
            </a:r>
            <a:r>
              <a:rPr lang="en-US" sz="2600" dirty="0">
                <a:hlinkClick r:id="rId2"/>
              </a:rPr>
              <a:t>http://localhost:4200/index.html</a:t>
            </a:r>
            <a:r>
              <a:rPr lang="en-US" sz="2600" dirty="0"/>
              <a:t> (port might vary)</a:t>
            </a:r>
          </a:p>
          <a:p>
            <a:r>
              <a:rPr lang="en-US" sz="2600" dirty="0"/>
              <a:t>Eureka!!</a:t>
            </a:r>
          </a:p>
          <a:p>
            <a:pPr marL="0" indent="0">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Parameter Decorator</a:t>
            </a:r>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p:txBody>
      </p:sp>
      <p:sp>
        <p:nvSpPr>
          <p:cNvPr id="9" name="Rectangle 8"/>
          <p:cNvSpPr/>
          <p:nvPr/>
        </p:nvSpPr>
        <p:spPr>
          <a:xfrm>
            <a:off x="2322231" y="2762314"/>
            <a:ext cx="7547538" cy="3289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Courier New" panose="02070309020205020404" pitchFamily="49" charset="0"/>
                <a:cs typeface="Courier New" panose="02070309020205020404" pitchFamily="49" charset="0"/>
              </a:rPr>
              <a:t>$ </a:t>
            </a:r>
            <a:r>
              <a:rPr lang="en-US" sz="2400" dirty="0" err="1">
                <a:solidFill>
                  <a:schemeClr val="bg1"/>
                </a:solidFill>
                <a:latin typeface="Courier New" panose="02070309020205020404" pitchFamily="49" charset="0"/>
                <a:cs typeface="Courier New" panose="02070309020205020404" pitchFamily="49" charset="0"/>
              </a:rPr>
              <a:t>npm</a:t>
            </a:r>
            <a:r>
              <a:rPr lang="en-US" sz="2400" dirty="0">
                <a:solidFill>
                  <a:schemeClr val="bg1"/>
                </a:solidFill>
                <a:latin typeface="Courier New" panose="02070309020205020404" pitchFamily="49" charset="0"/>
                <a:cs typeface="Courier New" panose="02070309020205020404" pitchFamily="49" charset="0"/>
              </a:rPr>
              <a:t> start</a:t>
            </a:r>
          </a:p>
        </p:txBody>
      </p:sp>
      <p:sp>
        <p:nvSpPr>
          <p:cNvPr id="10" name="Footer Placeholder 1"/>
          <p:cNvSpPr>
            <a:spLocks noGrp="1"/>
          </p:cNvSpPr>
          <p:nvPr>
            <p:ph type="ftr" sz="quarter" idx="11"/>
          </p:nvPr>
        </p:nvSpPr>
        <p:spPr>
          <a:xfrm>
            <a:off x="62941" y="6515099"/>
            <a:ext cx="1371600" cy="228600"/>
          </a:xfrm>
        </p:spPr>
        <p:txBody>
          <a:bodyPr/>
          <a:lstStyle/>
          <a:p>
            <a:r>
              <a:rPr lang="en-US"/>
              <a:t>© Cognizant 2019</a:t>
            </a:r>
            <a:endParaRPr lang="en-US" dirty="0"/>
          </a:p>
        </p:txBody>
      </p:sp>
      <p:sp>
        <p:nvSpPr>
          <p:cNvPr id="11" name="Slide Number Placeholder 3"/>
          <p:cNvSpPr>
            <a:spLocks noGrp="1"/>
          </p:cNvSpPr>
          <p:nvPr>
            <p:ph type="sldNum" sz="quarter" idx="12"/>
          </p:nvPr>
        </p:nvSpPr>
        <p:spPr>
          <a:xfrm>
            <a:off x="10134600" y="6629401"/>
            <a:ext cx="533396" cy="228597"/>
          </a:xfrm>
        </p:spPr>
        <p:txBody>
          <a:bodyPr/>
          <a:lstStyle/>
          <a:p>
            <a:r>
              <a:rPr lang="en-US" dirty="0"/>
              <a:t>47</a:t>
            </a:r>
          </a:p>
        </p:txBody>
      </p:sp>
    </p:spTree>
    <p:extLst>
      <p:ext uri="{BB962C8B-B14F-4D97-AF65-F5344CB8AC3E}">
        <p14:creationId xmlns:p14="http://schemas.microsoft.com/office/powerpoint/2010/main" val="363983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74910" y="-310107"/>
            <a:ext cx="10515600" cy="1325563"/>
          </a:xfrm>
        </p:spPr>
        <p:txBody>
          <a:bodyPr/>
          <a:lstStyle/>
          <a:p>
            <a:r>
              <a:rPr lang="en-US" b="1" dirty="0">
                <a:solidFill>
                  <a:schemeClr val="bg1"/>
                </a:solidFill>
              </a:rPr>
              <a:t>Session Rules</a:t>
            </a:r>
          </a:p>
        </p:txBody>
      </p:sp>
      <p:pic>
        <p:nvPicPr>
          <p:cNvPr id="9" name="Picture 8" descr="MC900433838.PNG"/>
          <p:cNvPicPr>
            <a:picLocks noChangeAspect="1"/>
          </p:cNvPicPr>
          <p:nvPr/>
        </p:nvPicPr>
        <p:blipFill>
          <a:blip r:embed="rId3"/>
          <a:stretch>
            <a:fillRect/>
          </a:stretch>
        </p:blipFill>
        <p:spPr>
          <a:xfrm rot="19709527">
            <a:off x="3244140" y="888661"/>
            <a:ext cx="4883064" cy="5254258"/>
          </a:xfrm>
          <a:prstGeom prst="rect">
            <a:avLst/>
          </a:prstGeom>
        </p:spPr>
      </p:pic>
      <p:sp>
        <p:nvSpPr>
          <p:cNvPr id="10" name="TextBox 9"/>
          <p:cNvSpPr txBox="1"/>
          <p:nvPr/>
        </p:nvSpPr>
        <p:spPr>
          <a:xfrm>
            <a:off x="3886200" y="2730857"/>
            <a:ext cx="3598944" cy="2585323"/>
          </a:xfrm>
          <a:prstGeom prst="rect">
            <a:avLst/>
          </a:prstGeom>
          <a:noFill/>
        </p:spPr>
        <p:txBody>
          <a:bodyPr wrap="square" rtlCol="0">
            <a:spAutoFit/>
          </a:bodyPr>
          <a:lstStyle/>
          <a:p>
            <a:pPr marL="5143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There is no set time to ask questions, feel free to interrupt, should you have questions.</a:t>
            </a:r>
          </a:p>
          <a:p>
            <a:pPr marL="5143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There will be a 10 minutes short break around the middle of the session.</a:t>
            </a:r>
          </a:p>
          <a:p>
            <a:pPr marL="5143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Utilize the time provided by the trainer, in analyzing examples, trying out exercises and formulate questions.</a:t>
            </a:r>
          </a:p>
        </p:txBody>
      </p:sp>
      <p:sp>
        <p:nvSpPr>
          <p:cNvPr id="11" name="Footer Placeholder 1"/>
          <p:cNvSpPr>
            <a:spLocks noGrp="1"/>
          </p:cNvSpPr>
          <p:nvPr>
            <p:ph type="ftr" sz="quarter" idx="11"/>
          </p:nvPr>
        </p:nvSpPr>
        <p:spPr>
          <a:xfrm>
            <a:off x="114834" y="6418729"/>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1B4494EE-B6B0-479E-AAC8-2239FFD6D6BC}"/>
              </a:ext>
            </a:extLst>
          </p:cNvPr>
          <p:cNvSpPr>
            <a:spLocks noGrp="1"/>
          </p:cNvSpPr>
          <p:nvPr>
            <p:ph type="sldNum" sz="quarter" idx="12"/>
          </p:nvPr>
        </p:nvSpPr>
        <p:spPr/>
        <p:txBody>
          <a:bodyPr/>
          <a:lstStyle/>
          <a:p>
            <a:fld id="{D3540C7B-FE17-4FC9-AF0C-BE6909F25BE2}" type="slidenum">
              <a:rPr lang="en-US" smtClean="0"/>
              <a:t>3</a:t>
            </a:fld>
            <a:endParaRPr lang="en-US"/>
          </a:p>
        </p:txBody>
      </p:sp>
    </p:spTree>
    <p:extLst>
      <p:ext uri="{BB962C8B-B14F-4D97-AF65-F5344CB8AC3E}">
        <p14:creationId xmlns:p14="http://schemas.microsoft.com/office/powerpoint/2010/main" val="748608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Angular Project Structure</a:t>
            </a:r>
          </a:p>
        </p:txBody>
      </p:sp>
      <p:sp>
        <p:nvSpPr>
          <p:cNvPr id="2" name="Footer Placeholder 1">
            <a:extLst>
              <a:ext uri="{FF2B5EF4-FFF2-40B4-BE49-F238E27FC236}">
                <a16:creationId xmlns:a16="http://schemas.microsoft.com/office/drawing/2014/main" id="{E6C8EBB5-27F5-434B-9E5D-F19F8ECB3E7F}"/>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1687517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a:solidFill>
                  <a:schemeClr val="bg1"/>
                </a:solidFill>
              </a:rPr>
              <a:t>angular.json</a:t>
            </a:r>
          </a:p>
        </p:txBody>
      </p:sp>
      <p:sp>
        <p:nvSpPr>
          <p:cNvPr id="3" name="Rectangle 2"/>
          <p:cNvSpPr/>
          <p:nvPr/>
        </p:nvSpPr>
        <p:spPr>
          <a:xfrm>
            <a:off x="5844255" y="1075764"/>
            <a:ext cx="5926404" cy="5355312"/>
          </a:xfrm>
          <a:prstGeom prst="rect">
            <a:avLst/>
          </a:prstGeom>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“outputPath” </a:t>
            </a:r>
            <a:r>
              <a:rPr lang="en-US" dirty="0">
                <a:latin typeface="Arial" panose="020B0604020202020204" pitchFamily="34" charset="0"/>
                <a:cs typeface="Arial" panose="020B0604020202020204" pitchFamily="34" charset="0"/>
              </a:rPr>
              <a:t>is the location where the ng build command places the condensed </a:t>
            </a:r>
            <a:r>
              <a:rPr lang="en-US" dirty="0" err="1">
                <a:latin typeface="Arial" panose="020B0604020202020204" pitchFamily="34" charset="0"/>
                <a:cs typeface="Arial" panose="020B0604020202020204" pitchFamily="34" charset="0"/>
              </a:rPr>
              <a:t>js</a:t>
            </a:r>
            <a:r>
              <a:rPr lang="en-US" dirty="0">
                <a:latin typeface="Arial" panose="020B0604020202020204" pitchFamily="34" charset="0"/>
                <a:cs typeface="Arial" panose="020B0604020202020204" pitchFamily="34" charset="0"/>
              </a:rPr>
              <a:t> files for the entire app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index.html</a:t>
            </a:r>
            <a:r>
              <a:rPr lang="en-US" dirty="0">
                <a:latin typeface="Arial" panose="020B0604020202020204" pitchFamily="34" charset="0"/>
                <a:cs typeface="Arial" panose="020B0604020202020204" pitchFamily="34" charset="0"/>
              </a:rPr>
              <a:t> is the single page in which the Angular App is injected</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main.ts</a:t>
            </a:r>
            <a:r>
              <a:rPr lang="en-US" dirty="0">
                <a:latin typeface="Arial" panose="020B0604020202020204" pitchFamily="34" charset="0"/>
                <a:cs typeface="Arial" panose="020B0604020202020204" pitchFamily="34" charset="0"/>
              </a:rPr>
              <a:t> is the “main” Angular entry point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err="1">
                <a:latin typeface="Arial" panose="020B0604020202020204" pitchFamily="34" charset="0"/>
                <a:cs typeface="Arial" panose="020B0604020202020204" pitchFamily="34" charset="0"/>
              </a:rPr>
              <a:t>polyfills.ts</a:t>
            </a:r>
            <a:r>
              <a:rPr lang="en-US" dirty="0">
                <a:latin typeface="Arial" panose="020B0604020202020204" pitchFamily="34" charset="0"/>
                <a:cs typeface="Arial" panose="020B0604020202020204" pitchFamily="34" charset="0"/>
              </a:rPr>
              <a:t> contains browser compatibility polyfills and application polyfills.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styles.css</a:t>
            </a:r>
            <a:r>
              <a:rPr lang="en-US" dirty="0">
                <a:latin typeface="Arial" panose="020B0604020202020204" pitchFamily="34" charset="0"/>
                <a:cs typeface="Arial" panose="020B0604020202020204" pitchFamily="34" charset="0"/>
              </a:rPr>
              <a:t> is where global styles can be placed.  Any CSS rules you place here are injected into the DOM in a &lt;style&gt;&lt;/style&gt; tag</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“assets” </a:t>
            </a:r>
            <a:r>
              <a:rPr lang="en-US" dirty="0">
                <a:latin typeface="Arial" panose="020B0604020202020204" pitchFamily="34" charset="0"/>
                <a:cs typeface="Arial" panose="020B0604020202020204" pitchFamily="34" charset="0"/>
              </a:rPr>
              <a:t>array describes the location of static file assets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pic>
        <p:nvPicPr>
          <p:cNvPr id="5" name="Picture 4"/>
          <p:cNvPicPr>
            <a:picLocks noChangeAspect="1"/>
          </p:cNvPicPr>
          <p:nvPr/>
        </p:nvPicPr>
        <p:blipFill>
          <a:blip r:embed="rId2"/>
          <a:stretch>
            <a:fillRect/>
          </a:stretch>
        </p:blipFill>
        <p:spPr>
          <a:xfrm>
            <a:off x="163886" y="1075764"/>
            <a:ext cx="5553075" cy="5029200"/>
          </a:xfrm>
          <a:prstGeom prst="rect">
            <a:avLst/>
          </a:prstGeom>
        </p:spPr>
      </p:pic>
      <p:sp>
        <p:nvSpPr>
          <p:cNvPr id="6" name="Slide Number Placeholder 5">
            <a:extLst>
              <a:ext uri="{FF2B5EF4-FFF2-40B4-BE49-F238E27FC236}">
                <a16:creationId xmlns:a16="http://schemas.microsoft.com/office/drawing/2014/main" id="{DE855EC5-C140-40B7-947D-63A05B5CF90B}"/>
              </a:ext>
            </a:extLst>
          </p:cNvPr>
          <p:cNvSpPr>
            <a:spLocks noGrp="1"/>
          </p:cNvSpPr>
          <p:nvPr>
            <p:ph type="sldNum" sz="quarter" idx="12"/>
          </p:nvPr>
        </p:nvSpPr>
        <p:spPr/>
        <p:txBody>
          <a:bodyPr/>
          <a:lstStyle/>
          <a:p>
            <a:fld id="{D3540C7B-FE17-4FC9-AF0C-BE6909F25BE2}" type="slidenum">
              <a:rPr lang="en-US" smtClean="0"/>
              <a:t>31</a:t>
            </a:fld>
            <a:endParaRPr lang="en-US"/>
          </a:p>
        </p:txBody>
      </p:sp>
    </p:spTree>
    <p:extLst>
      <p:ext uri="{BB962C8B-B14F-4D97-AF65-F5344CB8AC3E}">
        <p14:creationId xmlns:p14="http://schemas.microsoft.com/office/powerpoint/2010/main" val="4089071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a:solidFill>
                  <a:schemeClr val="bg1"/>
                </a:solidFill>
              </a:rPr>
              <a:t>index.html</a:t>
            </a:r>
          </a:p>
        </p:txBody>
      </p:sp>
      <p:sp>
        <p:nvSpPr>
          <p:cNvPr id="3" name="Rectangle 2"/>
          <p:cNvSpPr/>
          <p:nvPr/>
        </p:nvSpPr>
        <p:spPr>
          <a:xfrm>
            <a:off x="2526497" y="5846544"/>
            <a:ext cx="6957345"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Angular content is injected in the &lt;app-root&gt;&lt;/app-root&gt; tag</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pic>
        <p:nvPicPr>
          <p:cNvPr id="6" name="Picture 5"/>
          <p:cNvPicPr>
            <a:picLocks noChangeAspect="1"/>
          </p:cNvPicPr>
          <p:nvPr/>
        </p:nvPicPr>
        <p:blipFill>
          <a:blip r:embed="rId2"/>
          <a:stretch>
            <a:fillRect/>
          </a:stretch>
        </p:blipFill>
        <p:spPr>
          <a:xfrm>
            <a:off x="1761547" y="1007963"/>
            <a:ext cx="8487247" cy="4284168"/>
          </a:xfrm>
          <a:prstGeom prst="rect">
            <a:avLst/>
          </a:prstGeom>
        </p:spPr>
      </p:pic>
      <p:sp>
        <p:nvSpPr>
          <p:cNvPr id="5" name="Slide Number Placeholder 4">
            <a:extLst>
              <a:ext uri="{FF2B5EF4-FFF2-40B4-BE49-F238E27FC236}">
                <a16:creationId xmlns:a16="http://schemas.microsoft.com/office/drawing/2014/main" id="{A1D4E4F6-3C62-4FBC-9CAC-598394488F8E}"/>
              </a:ext>
            </a:extLst>
          </p:cNvPr>
          <p:cNvSpPr>
            <a:spLocks noGrp="1"/>
          </p:cNvSpPr>
          <p:nvPr>
            <p:ph type="sldNum" sz="quarter" idx="12"/>
          </p:nvPr>
        </p:nvSpPr>
        <p:spPr/>
        <p:txBody>
          <a:bodyPr/>
          <a:lstStyle/>
          <a:p>
            <a:fld id="{D3540C7B-FE17-4FC9-AF0C-BE6909F25BE2}" type="slidenum">
              <a:rPr lang="en-US" smtClean="0"/>
              <a:t>32</a:t>
            </a:fld>
            <a:endParaRPr lang="en-US"/>
          </a:p>
        </p:txBody>
      </p:sp>
    </p:spTree>
    <p:extLst>
      <p:ext uri="{BB962C8B-B14F-4D97-AF65-F5344CB8AC3E}">
        <p14:creationId xmlns:p14="http://schemas.microsoft.com/office/powerpoint/2010/main" val="1247484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a:solidFill>
                  <a:schemeClr val="bg1"/>
                </a:solidFill>
              </a:rPr>
              <a:t>main.ts</a:t>
            </a:r>
          </a:p>
        </p:txBody>
      </p:sp>
      <p:sp>
        <p:nvSpPr>
          <p:cNvPr id="3" name="Rectangle 2"/>
          <p:cNvSpPr/>
          <p:nvPr/>
        </p:nvSpPr>
        <p:spPr>
          <a:xfrm>
            <a:off x="2392844" y="5657671"/>
            <a:ext cx="7280073" cy="1200329"/>
          </a:xfrm>
          <a:prstGeom prst="rect">
            <a:avLst/>
          </a:prstGeom>
        </p:spPr>
        <p:txBody>
          <a:bodyPr wrap="square">
            <a:spAutoFit/>
          </a:bodyPr>
          <a:lstStyle/>
          <a:p>
            <a:r>
              <a:rPr lang="en-US" dirty="0" err="1">
                <a:latin typeface="Arial" panose="020B0604020202020204" pitchFamily="34" charset="0"/>
                <a:cs typeface="Arial" panose="020B0604020202020204" pitchFamily="34" charset="0"/>
              </a:rPr>
              <a:t>AppModule</a:t>
            </a:r>
            <a:r>
              <a:rPr lang="en-US" dirty="0">
                <a:latin typeface="Arial" panose="020B0604020202020204" pitchFamily="34" charset="0"/>
                <a:cs typeface="Arial" panose="020B0604020202020204" pitchFamily="34" charset="0"/>
              </a:rPr>
              <a:t> is a TypeScript class (imported from /app/</a:t>
            </a:r>
            <a:r>
              <a:rPr lang="en-US" dirty="0" err="1">
                <a:latin typeface="Arial" panose="020B0604020202020204" pitchFamily="34" charset="0"/>
                <a:cs typeface="Arial" panose="020B0604020202020204" pitchFamily="34" charset="0"/>
              </a:rPr>
              <a:t>app.module</a:t>
            </a:r>
            <a:r>
              <a:rPr lang="en-US" dirty="0">
                <a:latin typeface="Arial" panose="020B0604020202020204" pitchFamily="34" charset="0"/>
                <a:cs typeface="Arial" panose="020B0604020202020204" pitchFamily="34" charset="0"/>
              </a:rPr>
              <a:t>) that is being bootstrapped on line 11 as the Angular start-up module.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pic>
        <p:nvPicPr>
          <p:cNvPr id="5" name="Picture 4"/>
          <p:cNvPicPr>
            <a:picLocks noChangeAspect="1"/>
          </p:cNvPicPr>
          <p:nvPr/>
        </p:nvPicPr>
        <p:blipFill>
          <a:blip r:embed="rId2"/>
          <a:stretch>
            <a:fillRect/>
          </a:stretch>
        </p:blipFill>
        <p:spPr>
          <a:xfrm>
            <a:off x="1460060" y="1112067"/>
            <a:ext cx="9145639" cy="4158365"/>
          </a:xfrm>
          <a:prstGeom prst="rect">
            <a:avLst/>
          </a:prstGeom>
        </p:spPr>
      </p:pic>
      <p:sp>
        <p:nvSpPr>
          <p:cNvPr id="6" name="Slide Number Placeholder 5">
            <a:extLst>
              <a:ext uri="{FF2B5EF4-FFF2-40B4-BE49-F238E27FC236}">
                <a16:creationId xmlns:a16="http://schemas.microsoft.com/office/drawing/2014/main" id="{36499966-9C75-4920-9904-533DADEA6105}"/>
              </a:ext>
            </a:extLst>
          </p:cNvPr>
          <p:cNvSpPr>
            <a:spLocks noGrp="1"/>
          </p:cNvSpPr>
          <p:nvPr>
            <p:ph type="sldNum" sz="quarter" idx="12"/>
          </p:nvPr>
        </p:nvSpPr>
        <p:spPr/>
        <p:txBody>
          <a:bodyPr/>
          <a:lstStyle/>
          <a:p>
            <a:fld id="{D3540C7B-FE17-4FC9-AF0C-BE6909F25BE2}" type="slidenum">
              <a:rPr lang="en-US" smtClean="0"/>
              <a:t>33</a:t>
            </a:fld>
            <a:endParaRPr lang="en-US"/>
          </a:p>
        </p:txBody>
      </p:sp>
    </p:spTree>
    <p:extLst>
      <p:ext uri="{BB962C8B-B14F-4D97-AF65-F5344CB8AC3E}">
        <p14:creationId xmlns:p14="http://schemas.microsoft.com/office/powerpoint/2010/main" val="4294059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err="1">
                <a:solidFill>
                  <a:schemeClr val="bg1"/>
                </a:solidFill>
              </a:rPr>
              <a:t>app.module.ts</a:t>
            </a:r>
            <a:endParaRPr lang="en-US" b="1" dirty="0">
              <a:solidFill>
                <a:schemeClr val="bg1"/>
              </a:solidFill>
            </a:endParaRPr>
          </a:p>
        </p:txBody>
      </p:sp>
      <p:sp>
        <p:nvSpPr>
          <p:cNvPr id="3" name="Rectangle 2"/>
          <p:cNvSpPr/>
          <p:nvPr/>
        </p:nvSpPr>
        <p:spPr>
          <a:xfrm>
            <a:off x="1616988" y="5327796"/>
            <a:ext cx="9272684" cy="923330"/>
          </a:xfrm>
          <a:prstGeom prst="rect">
            <a:avLst/>
          </a:prstGeom>
        </p:spPr>
        <p:txBody>
          <a:bodyPr wrap="square">
            <a:spAutoFit/>
          </a:bodyPr>
          <a:lstStyle/>
          <a:p>
            <a:r>
              <a:rPr lang="en-US" dirty="0" err="1">
                <a:latin typeface="Arial" panose="020B0604020202020204" pitchFamily="34" charset="0"/>
                <a:cs typeface="Arial" panose="020B0604020202020204" pitchFamily="34" charset="0"/>
              </a:rPr>
              <a:t>AppComponent</a:t>
            </a:r>
            <a:r>
              <a:rPr lang="en-US" dirty="0">
                <a:latin typeface="Arial" panose="020B0604020202020204" pitchFamily="34" charset="0"/>
                <a:cs typeface="Arial" panose="020B0604020202020204" pitchFamily="34" charset="0"/>
              </a:rPr>
              <a:t> is a TypeScript class (imported from /app/</a:t>
            </a:r>
            <a:r>
              <a:rPr lang="en-US" dirty="0" err="1">
                <a:latin typeface="Arial" panose="020B0604020202020204" pitchFamily="34" charset="0"/>
                <a:cs typeface="Arial" panose="020B0604020202020204" pitchFamily="34" charset="0"/>
              </a:rPr>
              <a:t>app.component</a:t>
            </a:r>
            <a:r>
              <a:rPr lang="en-US" dirty="0">
                <a:latin typeface="Arial" panose="020B0604020202020204" pitchFamily="34" charset="0"/>
                <a:cs typeface="Arial" panose="020B0604020202020204" pitchFamily="34" charset="0"/>
              </a:rPr>
              <a:t>) that is being bootstrapped on line 14 as the initial component for the module.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pic>
        <p:nvPicPr>
          <p:cNvPr id="6" name="Picture 5"/>
          <p:cNvPicPr>
            <a:picLocks noChangeAspect="1"/>
          </p:cNvPicPr>
          <p:nvPr/>
        </p:nvPicPr>
        <p:blipFill>
          <a:blip r:embed="rId2"/>
          <a:stretch>
            <a:fillRect/>
          </a:stretch>
        </p:blipFill>
        <p:spPr>
          <a:xfrm>
            <a:off x="2641113" y="1007963"/>
            <a:ext cx="6281214" cy="4072042"/>
          </a:xfrm>
          <a:prstGeom prst="rect">
            <a:avLst/>
          </a:prstGeom>
        </p:spPr>
      </p:pic>
      <p:sp>
        <p:nvSpPr>
          <p:cNvPr id="5" name="Slide Number Placeholder 4">
            <a:extLst>
              <a:ext uri="{FF2B5EF4-FFF2-40B4-BE49-F238E27FC236}">
                <a16:creationId xmlns:a16="http://schemas.microsoft.com/office/drawing/2014/main" id="{EB353F67-2ACC-4C6A-BE61-817A04D95FC6}"/>
              </a:ext>
            </a:extLst>
          </p:cNvPr>
          <p:cNvSpPr>
            <a:spLocks noGrp="1"/>
          </p:cNvSpPr>
          <p:nvPr>
            <p:ph type="sldNum" sz="quarter" idx="12"/>
          </p:nvPr>
        </p:nvSpPr>
        <p:spPr/>
        <p:txBody>
          <a:bodyPr/>
          <a:lstStyle/>
          <a:p>
            <a:fld id="{D3540C7B-FE17-4FC9-AF0C-BE6909F25BE2}" type="slidenum">
              <a:rPr lang="en-US" smtClean="0"/>
              <a:t>34</a:t>
            </a:fld>
            <a:endParaRPr lang="en-US"/>
          </a:p>
        </p:txBody>
      </p:sp>
    </p:spTree>
    <p:extLst>
      <p:ext uri="{BB962C8B-B14F-4D97-AF65-F5344CB8AC3E}">
        <p14:creationId xmlns:p14="http://schemas.microsoft.com/office/powerpoint/2010/main" val="3992333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a:solidFill>
                  <a:schemeClr val="bg1"/>
                </a:solidFill>
              </a:rPr>
              <a:t>Bootstrapping</a:t>
            </a:r>
          </a:p>
        </p:txBody>
      </p:sp>
      <p:sp>
        <p:nvSpPr>
          <p:cNvPr id="3" name="Rectangle 2"/>
          <p:cNvSpPr/>
          <p:nvPr/>
        </p:nvSpPr>
        <p:spPr>
          <a:xfrm>
            <a:off x="1981200" y="1143000"/>
            <a:ext cx="8229600" cy="5078313"/>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Bootstrapping is an essential process in Angular 5 where the application is loaded when Angular comes to life.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key files in an Angular application include - </a:t>
            </a:r>
          </a:p>
          <a:p>
            <a:pPr marL="742950" lvl="1"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app/app.component.ts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Root component is defined here.</a:t>
            </a:r>
          </a:p>
          <a:p>
            <a:pPr marL="742950" lvl="1"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app/app.module.ts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Entry Angular Module to be bootstrapped is defined here.</a:t>
            </a:r>
          </a:p>
          <a:p>
            <a:pPr marL="742950" lvl="1"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index.html</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Page the components are rendered in.</a:t>
            </a:r>
          </a:p>
          <a:p>
            <a:pPr marL="742950" lvl="1"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app/main.ts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Glue that combines the component and page.</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bootstrap process loads </a:t>
            </a:r>
            <a:r>
              <a:rPr lang="en-US" b="1" i="1" dirty="0">
                <a:latin typeface="Arial" panose="020B0604020202020204" pitchFamily="34" charset="0"/>
                <a:cs typeface="Arial" panose="020B0604020202020204" pitchFamily="34" charset="0"/>
              </a:rPr>
              <a:t>main.ts</a:t>
            </a:r>
            <a:r>
              <a:rPr lang="en-US" dirty="0">
                <a:latin typeface="Arial" panose="020B0604020202020204" pitchFamily="34" charset="0"/>
                <a:cs typeface="Arial" panose="020B0604020202020204" pitchFamily="34" charset="0"/>
              </a:rPr>
              <a:t> which is the main entry point of the application. The bootstrap code should be confined to the main.js file.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Angular is not a web-only based framework. Components that can run in NativeScript, Cordova etc can also be written.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Bootstrapping is a process interprets imports based on the application platform and the environment</a:t>
            </a:r>
            <a:r>
              <a:rPr lang="en-US" dirty="0"/>
              <a:t>. </a:t>
            </a:r>
            <a:endParaRPr lang="en-US" dirty="0">
              <a:latin typeface="Arial" panose="020B0604020202020204" pitchFamily="34" charset="0"/>
              <a:cs typeface="Arial" panose="020B0604020202020204" pitchFamily="34" charset="0"/>
            </a:endParaRP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698E0491-52D0-419A-9C66-AB86E161E8EF}"/>
              </a:ext>
            </a:extLst>
          </p:cNvPr>
          <p:cNvSpPr>
            <a:spLocks noGrp="1"/>
          </p:cNvSpPr>
          <p:nvPr>
            <p:ph type="sldNum" sz="quarter" idx="12"/>
          </p:nvPr>
        </p:nvSpPr>
        <p:spPr/>
        <p:txBody>
          <a:bodyPr/>
          <a:lstStyle/>
          <a:p>
            <a:fld id="{D3540C7B-FE17-4FC9-AF0C-BE6909F25BE2}" type="slidenum">
              <a:rPr lang="en-US" smtClean="0"/>
              <a:t>35</a:t>
            </a:fld>
            <a:endParaRPr lang="en-US"/>
          </a:p>
        </p:txBody>
      </p:sp>
    </p:spTree>
    <p:extLst>
      <p:ext uri="{BB962C8B-B14F-4D97-AF65-F5344CB8AC3E}">
        <p14:creationId xmlns:p14="http://schemas.microsoft.com/office/powerpoint/2010/main" val="1494975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a:solidFill>
                  <a:schemeClr val="bg1"/>
                </a:solidFill>
              </a:rPr>
              <a:t>app.component.ts</a:t>
            </a:r>
          </a:p>
        </p:txBody>
      </p:sp>
      <p:sp>
        <p:nvSpPr>
          <p:cNvPr id="3" name="Rectangle 2"/>
          <p:cNvSpPr/>
          <p:nvPr/>
        </p:nvSpPr>
        <p:spPr>
          <a:xfrm>
            <a:off x="2132866" y="4699452"/>
            <a:ext cx="7835887"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@Component decorator function selects app-root element in index.html and injects into it the app.component.html combined with the TypeScript in the </a:t>
            </a:r>
            <a:r>
              <a:rPr lang="en-US" dirty="0" err="1">
                <a:latin typeface="Arial" panose="020B0604020202020204" pitchFamily="34" charset="0"/>
                <a:cs typeface="Arial" panose="020B0604020202020204" pitchFamily="34" charset="0"/>
              </a:rPr>
              <a:t>AppComponent</a:t>
            </a:r>
            <a:r>
              <a:rPr lang="en-US" dirty="0">
                <a:latin typeface="Arial" panose="020B0604020202020204" pitchFamily="34" charset="0"/>
                <a:cs typeface="Arial" panose="020B0604020202020204" pitchFamily="34" charset="0"/>
              </a:rPr>
              <a:t> class and app.component.css</a:t>
            </a: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pic>
        <p:nvPicPr>
          <p:cNvPr id="5" name="Picture 4"/>
          <p:cNvPicPr>
            <a:picLocks noChangeAspect="1"/>
          </p:cNvPicPr>
          <p:nvPr/>
        </p:nvPicPr>
        <p:blipFill>
          <a:blip r:embed="rId2"/>
          <a:stretch>
            <a:fillRect/>
          </a:stretch>
        </p:blipFill>
        <p:spPr>
          <a:xfrm>
            <a:off x="3406307" y="1358713"/>
            <a:ext cx="4832257" cy="2675215"/>
          </a:xfrm>
          <a:prstGeom prst="rect">
            <a:avLst/>
          </a:prstGeom>
        </p:spPr>
      </p:pic>
      <p:sp>
        <p:nvSpPr>
          <p:cNvPr id="6" name="Slide Number Placeholder 5">
            <a:extLst>
              <a:ext uri="{FF2B5EF4-FFF2-40B4-BE49-F238E27FC236}">
                <a16:creationId xmlns:a16="http://schemas.microsoft.com/office/drawing/2014/main" id="{05178F48-1482-4437-9CF2-930FE2379CD2}"/>
              </a:ext>
            </a:extLst>
          </p:cNvPr>
          <p:cNvSpPr>
            <a:spLocks noGrp="1"/>
          </p:cNvSpPr>
          <p:nvPr>
            <p:ph type="sldNum" sz="quarter" idx="12"/>
          </p:nvPr>
        </p:nvSpPr>
        <p:spPr/>
        <p:txBody>
          <a:bodyPr/>
          <a:lstStyle/>
          <a:p>
            <a:fld id="{D3540C7B-FE17-4FC9-AF0C-BE6909F25BE2}" type="slidenum">
              <a:rPr lang="en-US" smtClean="0"/>
              <a:t>36</a:t>
            </a:fld>
            <a:endParaRPr lang="en-US"/>
          </a:p>
        </p:txBody>
      </p:sp>
    </p:spTree>
    <p:extLst>
      <p:ext uri="{BB962C8B-B14F-4D97-AF65-F5344CB8AC3E}">
        <p14:creationId xmlns:p14="http://schemas.microsoft.com/office/powerpoint/2010/main" val="3677519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a:solidFill>
                  <a:schemeClr val="bg1"/>
                </a:solidFill>
              </a:rPr>
              <a:t>app.component.html</a:t>
            </a:r>
          </a:p>
        </p:txBody>
      </p:sp>
      <p:sp>
        <p:nvSpPr>
          <p:cNvPr id="3" name="Rectangle 2"/>
          <p:cNvSpPr/>
          <p:nvPr/>
        </p:nvSpPr>
        <p:spPr>
          <a:xfrm>
            <a:off x="2132865" y="5324725"/>
            <a:ext cx="7835887"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Double curly brace syntax on line 4 instructs Angular to look for a variable named ‘title’ in </a:t>
            </a:r>
            <a:r>
              <a:rPr lang="en-US" dirty="0" err="1">
                <a:latin typeface="Arial" panose="020B0604020202020204" pitchFamily="34" charset="0"/>
                <a:cs typeface="Arial" panose="020B0604020202020204" pitchFamily="34" charset="0"/>
              </a:rPr>
              <a:t>AppComponent</a:t>
            </a:r>
            <a:r>
              <a:rPr lang="en-US" dirty="0">
                <a:latin typeface="Arial" panose="020B0604020202020204" pitchFamily="34" charset="0"/>
                <a:cs typeface="Arial" panose="020B0604020202020204" pitchFamily="34" charset="0"/>
              </a:rPr>
              <a:t> and place its value in the DOM.</a:t>
            </a: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pic>
        <p:nvPicPr>
          <p:cNvPr id="6" name="Picture 5"/>
          <p:cNvPicPr>
            <a:picLocks noChangeAspect="1"/>
          </p:cNvPicPr>
          <p:nvPr/>
        </p:nvPicPr>
        <p:blipFill>
          <a:blip r:embed="rId2"/>
          <a:stretch>
            <a:fillRect/>
          </a:stretch>
        </p:blipFill>
        <p:spPr>
          <a:xfrm>
            <a:off x="1335934" y="917481"/>
            <a:ext cx="9429750" cy="4162425"/>
          </a:xfrm>
          <a:prstGeom prst="rect">
            <a:avLst/>
          </a:prstGeom>
        </p:spPr>
      </p:pic>
      <p:sp>
        <p:nvSpPr>
          <p:cNvPr id="5" name="Slide Number Placeholder 4">
            <a:extLst>
              <a:ext uri="{FF2B5EF4-FFF2-40B4-BE49-F238E27FC236}">
                <a16:creationId xmlns:a16="http://schemas.microsoft.com/office/drawing/2014/main" id="{1C7873EE-133D-4DF7-AFA3-D26C8BFA8BB4}"/>
              </a:ext>
            </a:extLst>
          </p:cNvPr>
          <p:cNvSpPr>
            <a:spLocks noGrp="1"/>
          </p:cNvSpPr>
          <p:nvPr>
            <p:ph type="sldNum" sz="quarter" idx="12"/>
          </p:nvPr>
        </p:nvSpPr>
        <p:spPr/>
        <p:txBody>
          <a:bodyPr/>
          <a:lstStyle/>
          <a:p>
            <a:fld id="{D3540C7B-FE17-4FC9-AF0C-BE6909F25BE2}" type="slidenum">
              <a:rPr lang="en-US" smtClean="0"/>
              <a:t>37</a:t>
            </a:fld>
            <a:endParaRPr lang="en-US"/>
          </a:p>
        </p:txBody>
      </p:sp>
    </p:spTree>
    <p:extLst>
      <p:ext uri="{BB962C8B-B14F-4D97-AF65-F5344CB8AC3E}">
        <p14:creationId xmlns:p14="http://schemas.microsoft.com/office/powerpoint/2010/main" val="38139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114869" y="-353332"/>
            <a:ext cx="10515600" cy="1325563"/>
          </a:xfrm>
        </p:spPr>
        <p:txBody>
          <a:bodyPr/>
          <a:lstStyle/>
          <a:p>
            <a:r>
              <a:rPr lang="en-US" b="1" dirty="0">
                <a:solidFill>
                  <a:schemeClr val="bg1"/>
                </a:solidFill>
              </a:rPr>
              <a:t>Assets folder</a:t>
            </a:r>
          </a:p>
        </p:txBody>
      </p:sp>
      <p:sp>
        <p:nvSpPr>
          <p:cNvPr id="10" name="Content Placeholder 9"/>
          <p:cNvSpPr>
            <a:spLocks noGrp="1"/>
          </p:cNvSpPr>
          <p:nvPr>
            <p:ph idx="1"/>
          </p:nvPr>
        </p:nvSpPr>
        <p:spPr>
          <a:xfrm>
            <a:off x="1955930" y="1395184"/>
            <a:ext cx="7696200" cy="1905000"/>
          </a:xfrm>
        </p:spPr>
        <p:txBody>
          <a:bodyPr>
            <a:normAutofit fontScale="92500" lnSpcReduction="20000"/>
          </a:bodyPr>
          <a:lstStyle/>
          <a:p>
            <a:r>
              <a:rPr lang="en-US" sz="2400" dirty="0"/>
              <a:t>Replicated when Angular project is built</a:t>
            </a:r>
          </a:p>
          <a:p>
            <a:endParaRPr lang="en-US" sz="2400" dirty="0"/>
          </a:p>
          <a:p>
            <a:r>
              <a:rPr lang="en-US" sz="2400" dirty="0"/>
              <a:t>Place any static files here</a:t>
            </a:r>
          </a:p>
          <a:p>
            <a:endParaRPr lang="en-US" sz="2400" dirty="0"/>
          </a:p>
          <a:p>
            <a:r>
              <a:rPr lang="en-US" sz="2400" dirty="0"/>
              <a:t>Can use relative references</a:t>
            </a:r>
          </a:p>
        </p:txBody>
      </p:sp>
      <p:sp>
        <p:nvSpPr>
          <p:cNvPr id="7" name="Footer Placeholder 6"/>
          <p:cNvSpPr>
            <a:spLocks noGrp="1"/>
          </p:cNvSpPr>
          <p:nvPr>
            <p:ph type="ftr" sz="quarter" idx="11"/>
          </p:nvPr>
        </p:nvSpPr>
        <p:spPr>
          <a:xfrm>
            <a:off x="-1186543" y="6300367"/>
            <a:ext cx="4114800" cy="365125"/>
          </a:xfrm>
        </p:spPr>
        <p:txBody>
          <a:bodyPr/>
          <a:lstStyle/>
          <a:p>
            <a:r>
              <a:rPr lang="en-US"/>
              <a:t>© Cognizant 2019</a:t>
            </a:r>
            <a:endParaRPr lang="en-US" dirty="0"/>
          </a:p>
        </p:txBody>
      </p:sp>
      <p:pic>
        <p:nvPicPr>
          <p:cNvPr id="2" name="Picture 1"/>
          <p:cNvPicPr>
            <a:picLocks noChangeAspect="1"/>
          </p:cNvPicPr>
          <p:nvPr/>
        </p:nvPicPr>
        <p:blipFill>
          <a:blip r:embed="rId2"/>
          <a:stretch>
            <a:fillRect/>
          </a:stretch>
        </p:blipFill>
        <p:spPr>
          <a:xfrm>
            <a:off x="6071119" y="2109495"/>
            <a:ext cx="2857500" cy="4038600"/>
          </a:xfrm>
          <a:prstGeom prst="rect">
            <a:avLst/>
          </a:prstGeom>
        </p:spPr>
      </p:pic>
      <p:sp>
        <p:nvSpPr>
          <p:cNvPr id="3" name="Slide Number Placeholder 2">
            <a:extLst>
              <a:ext uri="{FF2B5EF4-FFF2-40B4-BE49-F238E27FC236}">
                <a16:creationId xmlns:a16="http://schemas.microsoft.com/office/drawing/2014/main" id="{56F0DE84-2AD1-41DE-8852-FBD24652918D}"/>
              </a:ext>
            </a:extLst>
          </p:cNvPr>
          <p:cNvSpPr>
            <a:spLocks noGrp="1"/>
          </p:cNvSpPr>
          <p:nvPr>
            <p:ph type="sldNum" sz="quarter" idx="12"/>
          </p:nvPr>
        </p:nvSpPr>
        <p:spPr/>
        <p:txBody>
          <a:bodyPr/>
          <a:lstStyle/>
          <a:p>
            <a:fld id="{D3540C7B-FE17-4FC9-AF0C-BE6909F25BE2}" type="slidenum">
              <a:rPr lang="en-US" smtClean="0"/>
              <a:t>38</a:t>
            </a:fld>
            <a:endParaRPr lang="en-US"/>
          </a:p>
        </p:txBody>
      </p:sp>
    </p:spTree>
    <p:extLst>
      <p:ext uri="{BB962C8B-B14F-4D97-AF65-F5344CB8AC3E}">
        <p14:creationId xmlns:p14="http://schemas.microsoft.com/office/powerpoint/2010/main" val="409553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70853" y="-325340"/>
            <a:ext cx="10515600" cy="1325563"/>
          </a:xfrm>
        </p:spPr>
        <p:txBody>
          <a:bodyPr/>
          <a:lstStyle/>
          <a:p>
            <a:r>
              <a:rPr lang="en-US" b="1" dirty="0">
                <a:solidFill>
                  <a:schemeClr val="bg1"/>
                </a:solidFill>
              </a:rPr>
              <a:t>Summary</a:t>
            </a:r>
          </a:p>
        </p:txBody>
      </p:sp>
      <p:sp>
        <p:nvSpPr>
          <p:cNvPr id="2" name="Content Placeholder 1"/>
          <p:cNvSpPr>
            <a:spLocks noGrp="1"/>
          </p:cNvSpPr>
          <p:nvPr>
            <p:ph idx="1"/>
          </p:nvPr>
        </p:nvSpPr>
        <p:spPr/>
        <p:txBody>
          <a:bodyPr/>
          <a:lstStyle/>
          <a:p>
            <a:pPr marL="0" indent="0">
              <a:buNone/>
              <a:defRPr/>
            </a:pPr>
            <a:r>
              <a:rPr lang="en-US" sz="1800" dirty="0">
                <a:solidFill>
                  <a:schemeClr val="tx1"/>
                </a:solidFill>
              </a:rPr>
              <a:t>In conclusion, this deck covered the following(but not limited to)</a:t>
            </a:r>
          </a:p>
          <a:p>
            <a:pPr>
              <a:buAutoNum type="arabicPeriod"/>
              <a:defRPr/>
            </a:pPr>
            <a:r>
              <a:rPr lang="en-US" sz="1800" dirty="0">
                <a:solidFill>
                  <a:schemeClr val="tx1"/>
                </a:solidFill>
              </a:rPr>
              <a:t>The SPA / RWD Landscape</a:t>
            </a:r>
          </a:p>
          <a:p>
            <a:pPr>
              <a:buAutoNum type="arabicPeriod"/>
              <a:defRPr/>
            </a:pPr>
            <a:r>
              <a:rPr lang="en-US" sz="1800" dirty="0">
                <a:solidFill>
                  <a:schemeClr val="tx1"/>
                </a:solidFill>
              </a:rPr>
              <a:t>What is Angular and the distinction between versions</a:t>
            </a:r>
          </a:p>
          <a:p>
            <a:pPr>
              <a:buAutoNum type="arabicPeriod"/>
              <a:defRPr/>
            </a:pPr>
            <a:r>
              <a:rPr lang="en-US" sz="1800" dirty="0">
                <a:solidFill>
                  <a:schemeClr val="tx1"/>
                </a:solidFill>
              </a:rPr>
              <a:t>Why use Angular</a:t>
            </a:r>
          </a:p>
          <a:p>
            <a:pPr>
              <a:buFont typeface="Arial" panose="020B0604020202020204" pitchFamily="34" charset="0"/>
              <a:buAutoNum type="arabicPeriod"/>
              <a:defRPr/>
            </a:pPr>
            <a:r>
              <a:rPr lang="en-US" sz="1800" dirty="0"/>
              <a:t>How to build a simple Angular App</a:t>
            </a:r>
            <a:endParaRPr lang="en-US" sz="1800" dirty="0">
              <a:solidFill>
                <a:schemeClr val="tx1"/>
              </a:solidFill>
            </a:endParaRPr>
          </a:p>
          <a:p>
            <a:pPr>
              <a:buAutoNum type="arabicPeriod"/>
              <a:defRPr/>
            </a:pPr>
            <a:r>
              <a:rPr lang="en-US" sz="1800" dirty="0">
                <a:solidFill>
                  <a:schemeClr val="tx1"/>
                </a:solidFill>
              </a:rPr>
              <a:t>What are the major components in an Angular App</a:t>
            </a:r>
          </a:p>
          <a:p>
            <a:pPr marL="0" indent="0">
              <a:buNone/>
              <a:defRPr/>
            </a:pPr>
            <a:endParaRPr sz="1600" dirty="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39</a:t>
            </a:fld>
            <a:endParaRPr lang="en-US" dirty="0"/>
          </a:p>
        </p:txBody>
      </p:sp>
      <p:sp>
        <p:nvSpPr>
          <p:cNvPr id="6" name="Rectangle 5"/>
          <p:cNvSpPr/>
          <p:nvPr/>
        </p:nvSpPr>
        <p:spPr>
          <a:xfrm>
            <a:off x="6836229" y="3643086"/>
            <a:ext cx="3602254" cy="2468814"/>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22" name="Picture 2" descr="D:\Images\Images\Objective\shutterstock_12820219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9279" y="3731885"/>
            <a:ext cx="3436154" cy="229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25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02857" y="-365111"/>
            <a:ext cx="10515600" cy="1325563"/>
          </a:xfrm>
        </p:spPr>
        <p:txBody>
          <a:bodyPr/>
          <a:lstStyle/>
          <a:p>
            <a:r>
              <a:rPr lang="en-US" b="1" dirty="0">
                <a:solidFill>
                  <a:schemeClr val="bg1"/>
                </a:solidFill>
              </a:rPr>
              <a:t>Context Setting: Overview</a:t>
            </a:r>
          </a:p>
        </p:txBody>
      </p:sp>
      <p:sp>
        <p:nvSpPr>
          <p:cNvPr id="8" name="Rectangle 7"/>
          <p:cNvSpPr/>
          <p:nvPr/>
        </p:nvSpPr>
        <p:spPr>
          <a:xfrm>
            <a:off x="7199087" y="841831"/>
            <a:ext cx="3257539" cy="4775199"/>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D:\Images\Images\Overview\shutterstock_7268929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3163" y="897391"/>
            <a:ext cx="3109384" cy="4664076"/>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1"/>
          <p:cNvSpPr>
            <a:spLocks noGrp="1"/>
          </p:cNvSpPr>
          <p:nvPr>
            <p:ph type="ftr" sz="quarter" idx="11"/>
          </p:nvPr>
        </p:nvSpPr>
        <p:spPr>
          <a:xfrm>
            <a:off x="285163" y="6424612"/>
            <a:ext cx="1371600" cy="228600"/>
          </a:xfrm>
        </p:spPr>
        <p:txBody>
          <a:bodyPr/>
          <a:lstStyle/>
          <a:p>
            <a:r>
              <a:rPr lang="en-US"/>
              <a:t>© Cognizant 2019</a:t>
            </a:r>
            <a:endParaRPr lang="en-US" dirty="0"/>
          </a:p>
        </p:txBody>
      </p:sp>
      <p:graphicFrame>
        <p:nvGraphicFramePr>
          <p:cNvPr id="6" name="Diagram 5"/>
          <p:cNvGraphicFramePr/>
          <p:nvPr>
            <p:extLst>
              <p:ext uri="{D42A27DB-BD31-4B8C-83A1-F6EECF244321}">
                <p14:modId xmlns:p14="http://schemas.microsoft.com/office/powerpoint/2010/main" val="148011242"/>
              </p:ext>
            </p:extLst>
          </p:nvPr>
        </p:nvGraphicFramePr>
        <p:xfrm>
          <a:off x="661481" y="897390"/>
          <a:ext cx="6348919" cy="5153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5D1BD383-A172-480A-B820-FA21E1D9D45C}"/>
              </a:ext>
            </a:extLst>
          </p:cNvPr>
          <p:cNvSpPr>
            <a:spLocks noGrp="1"/>
          </p:cNvSpPr>
          <p:nvPr>
            <p:ph type="sldNum" sz="quarter" idx="12"/>
          </p:nvPr>
        </p:nvSpPr>
        <p:spPr/>
        <p:txBody>
          <a:bodyPr/>
          <a:lstStyle/>
          <a:p>
            <a:fld id="{D3540C7B-FE17-4FC9-AF0C-BE6909F25BE2}" type="slidenum">
              <a:rPr lang="en-US" smtClean="0"/>
              <a:t>4</a:t>
            </a:fld>
            <a:endParaRPr lang="en-US"/>
          </a:p>
        </p:txBody>
      </p:sp>
    </p:spTree>
    <p:extLst>
      <p:ext uri="{BB962C8B-B14F-4D97-AF65-F5344CB8AC3E}">
        <p14:creationId xmlns:p14="http://schemas.microsoft.com/office/powerpoint/2010/main" val="439229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9555" y="-342909"/>
            <a:ext cx="10515600" cy="1325563"/>
          </a:xfrm>
        </p:spPr>
        <p:txBody>
          <a:bodyPr/>
          <a:lstStyle/>
          <a:p>
            <a:r>
              <a:rPr lang="en-US" b="1" dirty="0">
                <a:solidFill>
                  <a:schemeClr val="bg1"/>
                </a:solidFill>
              </a:rPr>
              <a:t>Source</a:t>
            </a:r>
          </a:p>
        </p:txBody>
      </p:sp>
      <p:sp>
        <p:nvSpPr>
          <p:cNvPr id="2" name="Content Placeholder 1"/>
          <p:cNvSpPr>
            <a:spLocks noGrp="1"/>
          </p:cNvSpPr>
          <p:nvPr>
            <p:ph idx="1"/>
          </p:nvPr>
        </p:nvSpPr>
        <p:spPr>
          <a:xfrm>
            <a:off x="1981200" y="1143001"/>
            <a:ext cx="5421086" cy="4983163"/>
          </a:xfrm>
        </p:spPr>
        <p:txBody>
          <a:bodyPr/>
          <a:lstStyle/>
          <a:p>
            <a:pPr>
              <a:defRPr/>
            </a:pPr>
            <a:r>
              <a:rPr lang="en-US" sz="1800" dirty="0">
                <a:solidFill>
                  <a:schemeClr val="tx1"/>
                </a:solidFill>
              </a:rPr>
              <a:t>Angular API Documentation</a:t>
            </a:r>
          </a:p>
          <a:p>
            <a:pPr>
              <a:defRPr/>
            </a:pPr>
            <a:r>
              <a:rPr lang="en-US" sz="1800" dirty="0">
                <a:solidFill>
                  <a:schemeClr val="tx1"/>
                </a:solidFill>
              </a:rPr>
              <a:t>Angular.io</a:t>
            </a:r>
            <a:endParaRPr sz="1800" dirty="0">
              <a:solidFill>
                <a:schemeClr val="tx1"/>
              </a:solidFill>
            </a:endParaRPr>
          </a:p>
          <a:p>
            <a:pPr>
              <a:defRPr/>
            </a:pPr>
            <a:r>
              <a:rPr sz="1800" dirty="0">
                <a:solidFill>
                  <a:schemeClr val="tx1"/>
                </a:solidFill>
              </a:rPr>
              <a:t>Front End Masters</a:t>
            </a:r>
          </a:p>
          <a:p>
            <a:pPr>
              <a:defRPr/>
            </a:pPr>
            <a:r>
              <a:rPr lang="en-US" sz="1800" dirty="0">
                <a:solidFill>
                  <a:schemeClr val="tx1"/>
                </a:solidFill>
              </a:rPr>
              <a:t>Rangle.io</a:t>
            </a:r>
            <a:endParaRPr sz="1800" dirty="0">
              <a:solidFill>
                <a:schemeClr val="tx1"/>
              </a:solidFill>
            </a:endParaRPr>
          </a:p>
          <a:p>
            <a:pPr>
              <a:defRPr/>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47ED8886-DB3B-44F4-9A80-E6A224679F20}" type="slidenum">
              <a:rPr lang="en-US" smtClean="0"/>
              <a:pPr/>
              <a:t>40</a:t>
            </a:fld>
            <a:endParaRPr lang="en-US" dirty="0"/>
          </a:p>
        </p:txBody>
      </p:sp>
      <p:sp>
        <p:nvSpPr>
          <p:cNvPr id="7" name="Text Box 4"/>
          <p:cNvSpPr txBox="1">
            <a:spLocks noChangeArrowheads="1"/>
          </p:cNvSpPr>
          <p:nvPr/>
        </p:nvSpPr>
        <p:spPr bwMode="auto">
          <a:xfrm>
            <a:off x="1905000" y="4953001"/>
            <a:ext cx="8458200" cy="64633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defPPr>
              <a:defRPr lang="en-US"/>
            </a:defPPr>
            <a:lvl1pPr eaLnBrk="0" hangingPunct="0">
              <a:defRPr sz="1200" b="1">
                <a:solidFill>
                  <a:schemeClr val="tx2">
                    <a:lumMod val="50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Disclaimer: </a:t>
            </a:r>
            <a:r>
              <a:rPr lang="en-US" b="0" dirty="0"/>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026" name="Picture 2" descr="D:\Images\Images\source\shutterstock_4246789.jpg"/>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34943" y="15094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0B42DC5B-0176-465A-9F6A-D7D67B017F6A}"/>
              </a:ext>
            </a:extLst>
          </p:cNvPr>
          <p:cNvSpPr>
            <a:spLocks noGrp="1"/>
          </p:cNvSpPr>
          <p:nvPr>
            <p:ph type="ftr" sz="quarter" idx="11"/>
          </p:nvPr>
        </p:nvSpPr>
        <p:spPr/>
        <p:txBody>
          <a:bodyPr/>
          <a:lstStyle/>
          <a:p>
            <a:r>
              <a:rPr lang="en-US"/>
              <a:t>© Cognizant 2019</a:t>
            </a:r>
          </a:p>
        </p:txBody>
      </p:sp>
    </p:spTree>
    <p:extLst>
      <p:ext uri="{BB962C8B-B14F-4D97-AF65-F5344CB8AC3E}">
        <p14:creationId xmlns:p14="http://schemas.microsoft.com/office/powerpoint/2010/main" val="2966586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10200" y="5029774"/>
            <a:ext cx="5250543" cy="6852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5088" lvl="1"/>
            <a:r>
              <a:rPr lang="en-US" sz="2400" dirty="0">
                <a:solidFill>
                  <a:schemeClr val="tx1"/>
                </a:solidFill>
                <a:latin typeface="Arial Rounded MT Bold" pitchFamily="34" charset="0"/>
              </a:rPr>
              <a:t>You have successfully completed </a:t>
            </a:r>
            <a:r>
              <a:rPr lang="en-US" sz="2400" dirty="0">
                <a:solidFill>
                  <a:schemeClr val="tx1"/>
                </a:solidFill>
                <a:latin typeface="Arial Rounded MT Bold" pitchFamily="34" charset="0"/>
                <a:cs typeface="Arial" pitchFamily="34" charset="0"/>
              </a:rPr>
              <a:t>Angular 8 - Day 1 Introduction to Angular </a:t>
            </a:r>
          </a:p>
          <a:p>
            <a:pPr marL="65088" lvl="1"/>
            <a:endParaRPr lang="en-US" sz="2400" dirty="0">
              <a:solidFill>
                <a:schemeClr val="tx1"/>
              </a:solidFill>
              <a:latin typeface="Arial Rounded MT Bold" pitchFamily="34" charset="0"/>
            </a:endParaRPr>
          </a:p>
          <a:p>
            <a:pPr marL="65088" lvl="1"/>
            <a:endParaRPr lang="en-US" sz="2400" dirty="0">
              <a:solidFill>
                <a:schemeClr val="tx1"/>
              </a:solidFill>
              <a:latin typeface="Arial Rounded MT Bold" pitchFamily="34" charset="0"/>
            </a:endParaRPr>
          </a:p>
        </p:txBody>
      </p:sp>
    </p:spTree>
    <p:extLst>
      <p:ext uri="{BB962C8B-B14F-4D97-AF65-F5344CB8AC3E}">
        <p14:creationId xmlns:p14="http://schemas.microsoft.com/office/powerpoint/2010/main" val="3659952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0134600" y="6629400"/>
            <a:ext cx="533400" cy="228600"/>
          </a:xfrm>
        </p:spPr>
        <p:txBody>
          <a:bodyPr/>
          <a:lstStyle/>
          <a:p>
            <a:fld id="{E7AF38FF-B38D-4060-8B8D-2D16AAFBAAC1}" type="slidenum">
              <a:rPr lang="en-US" smtClean="0"/>
              <a:pPr/>
              <a:t>42</a:t>
            </a:fld>
            <a:endParaRPr lang="en-US" dirty="0"/>
          </a:p>
        </p:txBody>
      </p:sp>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Thanks!</a:t>
            </a:r>
          </a:p>
        </p:txBody>
      </p:sp>
      <p:sp>
        <p:nvSpPr>
          <p:cNvPr id="2" name="Footer Placeholder 1">
            <a:extLst>
              <a:ext uri="{FF2B5EF4-FFF2-40B4-BE49-F238E27FC236}">
                <a16:creationId xmlns:a16="http://schemas.microsoft.com/office/drawing/2014/main" id="{EFE8C9D4-3D99-4774-9282-F94415EAA021}"/>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1353734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0134600" y="6629400"/>
            <a:ext cx="533400" cy="228600"/>
          </a:xfrm>
        </p:spPr>
        <p:txBody>
          <a:bodyPr/>
          <a:lstStyle/>
          <a:p>
            <a:fld id="{E7AF38FF-B38D-4060-8B8D-2D16AAFBAAC1}" type="slidenum">
              <a:rPr lang="en-US" smtClean="0"/>
              <a:pPr/>
              <a:t>43</a:t>
            </a:fld>
            <a:endParaRPr lang="en-US" dirty="0"/>
          </a:p>
        </p:txBody>
      </p:sp>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Appendix 1:  Angular Vs Angular 7</a:t>
            </a:r>
          </a:p>
        </p:txBody>
      </p:sp>
      <p:sp>
        <p:nvSpPr>
          <p:cNvPr id="2" name="Footer Placeholder 1">
            <a:extLst>
              <a:ext uri="{FF2B5EF4-FFF2-40B4-BE49-F238E27FC236}">
                <a16:creationId xmlns:a16="http://schemas.microsoft.com/office/drawing/2014/main" id="{9E46D49C-F21F-4CEA-AB5B-09E3A5DD8DC9}"/>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693133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ED8886-DB3B-44F4-9A80-E6A224679F20}" type="slidenum">
              <a:rPr lang="en-US" smtClean="0"/>
              <a:pPr/>
              <a:t>44</a:t>
            </a:fld>
            <a:endParaRPr lang="en-US" dirty="0"/>
          </a:p>
        </p:txBody>
      </p:sp>
      <p:sp>
        <p:nvSpPr>
          <p:cNvPr id="9" name="Title 1"/>
          <p:cNvSpPr>
            <a:spLocks noGrp="1"/>
          </p:cNvSpPr>
          <p:nvPr>
            <p:ph type="title"/>
          </p:nvPr>
        </p:nvSpPr>
        <p:spPr>
          <a:xfrm>
            <a:off x="3002902" y="-316009"/>
            <a:ext cx="10515600" cy="1325563"/>
          </a:xfrm>
        </p:spPr>
        <p:txBody>
          <a:bodyPr/>
          <a:lstStyle/>
          <a:p>
            <a:r>
              <a:rPr lang="en-US" b="1" dirty="0">
                <a:solidFill>
                  <a:schemeClr val="bg1"/>
                </a:solidFill>
              </a:rPr>
              <a:t>Angular 7 vs Angular 1</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92346402"/>
              </p:ext>
            </p:extLst>
          </p:nvPr>
        </p:nvGraphicFramePr>
        <p:xfrm>
          <a:off x="1752600" y="1127758"/>
          <a:ext cx="8610600" cy="5196842"/>
        </p:xfrm>
        <a:graphic>
          <a:graphicData uri="http://schemas.openxmlformats.org/drawingml/2006/table">
            <a:tbl>
              <a:tblPr firstRow="1" bandRow="1">
                <a:tableStyleId>{F5AB1C69-6EDB-4FF4-983F-18BD219EF322}</a:tableStyleId>
              </a:tblPr>
              <a:tblGrid>
                <a:gridCol w="40386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493707">
                <a:tc>
                  <a:txBody>
                    <a:bodyPr/>
                    <a:lstStyle/>
                    <a:p>
                      <a:pPr algn="ctr"/>
                      <a:r>
                        <a:rPr lang="en-US" dirty="0">
                          <a:latin typeface="Arial" panose="020B0604020202020204" pitchFamily="34" charset="0"/>
                          <a:cs typeface="Arial" panose="020B0604020202020204" pitchFamily="34" charset="0"/>
                        </a:rPr>
                        <a:t>Angular JS</a:t>
                      </a:r>
                    </a:p>
                  </a:txBody>
                  <a:tcPr/>
                </a:tc>
                <a:tc>
                  <a:txBody>
                    <a:bodyPr/>
                    <a:lstStyle/>
                    <a:p>
                      <a:pPr algn="ctr"/>
                      <a:r>
                        <a:rPr lang="en-US" dirty="0">
                          <a:latin typeface="Arial" panose="020B0604020202020204" pitchFamily="34" charset="0"/>
                          <a:cs typeface="Arial" panose="020B0604020202020204" pitchFamily="34" charset="0"/>
                        </a:rPr>
                        <a:t>Angular 7</a:t>
                      </a:r>
                    </a:p>
                  </a:txBody>
                  <a:tcPr/>
                </a:tc>
                <a:extLst>
                  <a:ext uri="{0D108BD9-81ED-4DB2-BD59-A6C34878D82A}">
                    <a16:rowId xmlns:a16="http://schemas.microsoft.com/office/drawing/2014/main" val="10000"/>
                  </a:ext>
                </a:extLst>
              </a:tr>
              <a:tr h="572512">
                <a:tc>
                  <a:txBody>
                    <a:bodyPr/>
                    <a:lstStyle/>
                    <a:p>
                      <a:r>
                        <a:rPr lang="en-US" dirty="0">
                          <a:latin typeface="Arial" panose="020B0604020202020204" pitchFamily="34" charset="0"/>
                          <a:cs typeface="Arial" panose="020B0604020202020204" pitchFamily="34" charset="0"/>
                        </a:rPr>
                        <a:t>Uses</a:t>
                      </a:r>
                      <a:r>
                        <a:rPr lang="en-US" baseline="0" dirty="0">
                          <a:latin typeface="Arial" panose="020B0604020202020204" pitchFamily="34" charset="0"/>
                          <a:cs typeface="Arial" panose="020B0604020202020204" pitchFamily="34" charset="0"/>
                        </a:rPr>
                        <a:t> and built on </a:t>
                      </a:r>
                      <a:r>
                        <a:rPr lang="en-US" baseline="0" dirty="0" err="1">
                          <a:latin typeface="Arial" panose="020B0604020202020204" pitchFamily="34" charset="0"/>
                          <a:cs typeface="Arial" panose="020B0604020202020204" pitchFamily="34" charset="0"/>
                        </a:rPr>
                        <a:t>Javascript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EcmaScript</a:t>
                      </a:r>
                      <a:r>
                        <a:rPr lang="en-US" baseline="0" dirty="0">
                          <a:latin typeface="Arial" panose="020B0604020202020204" pitchFamily="34" charset="0"/>
                          <a:cs typeface="Arial" panose="020B0604020202020204" pitchFamily="34" charset="0"/>
                        </a:rPr>
                        <a:t> 5</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Used</a:t>
                      </a:r>
                      <a:r>
                        <a:rPr lang="en-US" baseline="0" dirty="0">
                          <a:latin typeface="Arial" panose="020B0604020202020204" pitchFamily="34" charset="0"/>
                          <a:cs typeface="Arial" panose="020B0604020202020204" pitchFamily="34" charset="0"/>
                        </a:rPr>
                        <a:t> TypeScript, a superset of </a:t>
                      </a:r>
                      <a:r>
                        <a:rPr lang="en-US" baseline="0" dirty="0" err="1">
                          <a:latin typeface="Arial" panose="020B0604020202020204" pitchFamily="34" charset="0"/>
                          <a:cs typeface="Arial" panose="020B0604020202020204" pitchFamily="34" charset="0"/>
                        </a:rPr>
                        <a:t>Javascript</a:t>
                      </a:r>
                      <a:r>
                        <a:rPr lang="en-US" baseline="0" dirty="0">
                          <a:latin typeface="Arial" panose="020B0604020202020204" pitchFamily="34" charset="0"/>
                          <a:cs typeface="Arial" panose="020B0604020202020204" pitchFamily="34" charset="0"/>
                        </a:rPr>
                        <a:t>. Also supports </a:t>
                      </a:r>
                      <a:r>
                        <a:rPr lang="en-US" baseline="0" dirty="0" err="1">
                          <a:latin typeface="Arial" panose="020B0604020202020204" pitchFamily="34" charset="0"/>
                          <a:cs typeface="Arial" panose="020B0604020202020204" pitchFamily="34" charset="0"/>
                        </a:rPr>
                        <a:t>EcmaScript</a:t>
                      </a:r>
                      <a:r>
                        <a:rPr lang="en-US" baseline="0" dirty="0">
                          <a:latin typeface="Arial" panose="020B0604020202020204" pitchFamily="34" charset="0"/>
                          <a:cs typeface="Arial" panose="020B0604020202020204" pitchFamily="34" charset="0"/>
                        </a:rPr>
                        <a:t> 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518392">
                <a:tc>
                  <a:txBody>
                    <a:bodyPr/>
                    <a:lstStyle/>
                    <a:p>
                      <a:r>
                        <a:rPr lang="en-US" dirty="0">
                          <a:latin typeface="Arial" panose="020B0604020202020204" pitchFamily="34" charset="0"/>
                          <a:cs typeface="Arial" panose="020B0604020202020204" pitchFamily="34" charset="0"/>
                        </a:rPr>
                        <a:t>No Mobile Support</a:t>
                      </a:r>
                    </a:p>
                  </a:txBody>
                  <a:tcPr/>
                </a:tc>
                <a:tc>
                  <a:txBody>
                    <a:bodyPr/>
                    <a:lstStyle/>
                    <a:p>
                      <a:r>
                        <a:rPr lang="en-US" dirty="0">
                          <a:latin typeface="Arial" panose="020B0604020202020204" pitchFamily="34" charset="0"/>
                          <a:cs typeface="Arial" panose="020B0604020202020204" pitchFamily="34" charset="0"/>
                        </a:rPr>
                        <a:t>Mobile Oriented,</a:t>
                      </a:r>
                      <a:r>
                        <a:rPr lang="en-US" baseline="0" dirty="0">
                          <a:latin typeface="Arial" panose="020B0604020202020204" pitchFamily="34" charset="0"/>
                          <a:cs typeface="Arial" panose="020B0604020202020204" pitchFamily="34" charset="0"/>
                        </a:rPr>
                        <a:t> completely decoupled MVVM</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530735">
                <a:tc>
                  <a:txBody>
                    <a:bodyPr/>
                    <a:lstStyle/>
                    <a:p>
                      <a:r>
                        <a:rPr lang="en-US" dirty="0">
                          <a:latin typeface="Arial" panose="020B0604020202020204" pitchFamily="34" charset="0"/>
                          <a:cs typeface="Arial" panose="020B0604020202020204" pitchFamily="34" charset="0"/>
                        </a:rPr>
                        <a:t>$Scope plays a pivotal role</a:t>
                      </a:r>
                    </a:p>
                  </a:txBody>
                  <a:tcPr/>
                </a:tc>
                <a:tc>
                  <a:txBody>
                    <a:bodyPr/>
                    <a:lstStyle/>
                    <a:p>
                      <a:r>
                        <a:rPr lang="en-US" dirty="0">
                          <a:latin typeface="Arial" panose="020B0604020202020204" pitchFamily="34" charset="0"/>
                          <a:cs typeface="Arial" panose="020B0604020202020204" pitchFamily="34" charset="0"/>
                        </a:rPr>
                        <a:t>No $Scope.</a:t>
                      </a:r>
                      <a:r>
                        <a:rPr lang="en-US" baseline="0" dirty="0">
                          <a:latin typeface="Arial" panose="020B0604020202020204" pitchFamily="34" charset="0"/>
                          <a:cs typeface="Arial" panose="020B0604020202020204" pitchFamily="34" charset="0"/>
                        </a:rPr>
                        <a:t> Change Detection is done using Zone.js</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740560">
                <a:tc>
                  <a:txBody>
                    <a:bodyPr/>
                    <a:lstStyle/>
                    <a:p>
                      <a:r>
                        <a:rPr lang="en-US" dirty="0">
                          <a:latin typeface="Arial" panose="020B0604020202020204" pitchFamily="34" charset="0"/>
                          <a:cs typeface="Arial" panose="020B0604020202020204" pitchFamily="34" charset="0"/>
                        </a:rPr>
                        <a:t>No</a:t>
                      </a:r>
                      <a:r>
                        <a:rPr lang="en-US" baseline="0" dirty="0">
                          <a:latin typeface="Arial" panose="020B0604020202020204" pitchFamily="34" charset="0"/>
                          <a:cs typeface="Arial" panose="020B0604020202020204" pitchFamily="34" charset="0"/>
                        </a:rPr>
                        <a:t> Type support, compilation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Provides Type support and AOT</a:t>
                      </a:r>
                      <a:r>
                        <a:rPr lang="en-US" baseline="0" dirty="0">
                          <a:latin typeface="Arial" panose="020B0604020202020204" pitchFamily="34" charset="0"/>
                          <a:cs typeface="Arial" panose="020B0604020202020204" pitchFamily="34" charset="0"/>
                        </a:rPr>
                        <a:t> Compilation like other programming language</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736987">
                <a:tc>
                  <a:txBody>
                    <a:bodyPr/>
                    <a:lstStyle/>
                    <a:p>
                      <a:r>
                        <a:rPr lang="en-US" dirty="0">
                          <a:latin typeface="Arial" panose="020B0604020202020204" pitchFamily="34" charset="0"/>
                          <a:cs typeface="Arial" panose="020B0604020202020204" pitchFamily="34" charset="0"/>
                        </a:rPr>
                        <a:t>Controllers ruled</a:t>
                      </a:r>
                      <a:r>
                        <a:rPr lang="en-US" baseline="0" dirty="0">
                          <a:latin typeface="Arial" panose="020B0604020202020204" pitchFamily="34" charset="0"/>
                          <a:cs typeface="Arial" panose="020B0604020202020204" pitchFamily="34" charset="0"/>
                        </a:rPr>
                        <a:t> the show</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No Controllers. Components</a:t>
                      </a:r>
                      <a:r>
                        <a:rPr lang="en-US" baseline="0" dirty="0">
                          <a:latin typeface="Arial" panose="020B0604020202020204" pitchFamily="34" charset="0"/>
                          <a:cs typeface="Arial" panose="020B0604020202020204" pitchFamily="34" charset="0"/>
                        </a:rPr>
                        <a:t> + Directives compensate instead</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31508">
                <a:tc>
                  <a:txBody>
                    <a:bodyPr/>
                    <a:lstStyle/>
                    <a:p>
                      <a:endParaRPr lang="en-US" dirty="0">
                        <a:latin typeface="Arial" panose="020B0604020202020204" pitchFamily="34" charset="0"/>
                        <a:cs typeface="Arial" panose="020B0604020202020204" pitchFamily="34" charset="0"/>
                      </a:endParaRPr>
                    </a:p>
                  </a:txBody>
                  <a:tcPr/>
                </a:tc>
                <a:tc>
                  <a:txBody>
                    <a:bodyPr/>
                    <a:lstStyle/>
                    <a:p>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bl>
          </a:graphicData>
        </a:graphic>
      </p:graphicFrame>
      <p:sp>
        <p:nvSpPr>
          <p:cNvPr id="8" name="Footer Placeholder 1"/>
          <p:cNvSpPr>
            <a:spLocks noGrp="1"/>
          </p:cNvSpPr>
          <p:nvPr>
            <p:ph type="ftr" sz="quarter" idx="11"/>
          </p:nvPr>
        </p:nvSpPr>
        <p:spPr>
          <a:xfrm>
            <a:off x="1531257" y="6553200"/>
            <a:ext cx="1371600" cy="228600"/>
          </a:xfrm>
        </p:spPr>
        <p:txBody>
          <a:bodyPr/>
          <a:lstStyle/>
          <a:p>
            <a:r>
              <a:rPr lang="en-US"/>
              <a:t>© Cognizant 2019</a:t>
            </a:r>
            <a:endParaRPr lang="en-US" dirty="0"/>
          </a:p>
        </p:txBody>
      </p:sp>
    </p:spTree>
    <p:extLst>
      <p:ext uri="{BB962C8B-B14F-4D97-AF65-F5344CB8AC3E}">
        <p14:creationId xmlns:p14="http://schemas.microsoft.com/office/powerpoint/2010/main" val="3376564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ED8886-DB3B-44F4-9A80-E6A224679F20}" type="slidenum">
              <a:rPr lang="en-US" smtClean="0"/>
              <a:pPr/>
              <a:t>45</a:t>
            </a:fld>
            <a:endParaRPr lang="en-US" dirty="0"/>
          </a:p>
        </p:txBody>
      </p:sp>
      <p:sp>
        <p:nvSpPr>
          <p:cNvPr id="9" name="Title 1"/>
          <p:cNvSpPr>
            <a:spLocks noGrp="1"/>
          </p:cNvSpPr>
          <p:nvPr>
            <p:ph type="title"/>
          </p:nvPr>
        </p:nvSpPr>
        <p:spPr>
          <a:xfrm>
            <a:off x="2902857" y="-381324"/>
            <a:ext cx="10515600" cy="1325563"/>
          </a:xfrm>
        </p:spPr>
        <p:txBody>
          <a:bodyPr/>
          <a:lstStyle/>
          <a:p>
            <a:r>
              <a:rPr lang="en-US" b="1" dirty="0">
                <a:solidFill>
                  <a:schemeClr val="bg1"/>
                </a:solidFill>
              </a:rPr>
              <a:t>Angular 7 vs Angular 1 (Contd.)</a:t>
            </a:r>
          </a:p>
        </p:txBody>
      </p:sp>
      <p:sp>
        <p:nvSpPr>
          <p:cNvPr id="13" name="TextBox 12"/>
          <p:cNvSpPr txBox="1"/>
          <p:nvPr/>
        </p:nvSpPr>
        <p:spPr>
          <a:xfrm>
            <a:off x="1905000" y="1727005"/>
            <a:ext cx="3429000"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////Angular 1.x using Controller and $scope.........</a:t>
            </a:r>
          </a:p>
          <a:p>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myApp</a:t>
            </a:r>
            <a:r>
              <a:rPr lang="en-US" sz="1600" dirty="0">
                <a:latin typeface="Times New Roman" panose="02020603050405020304" pitchFamily="18" charset="0"/>
                <a:cs typeface="Times New Roman" panose="02020603050405020304" pitchFamily="18" charset="0"/>
              </a:rPr>
              <a:t> = angular .module("</a:t>
            </a:r>
            <a:r>
              <a:rPr lang="en-US" sz="1600" dirty="0" err="1">
                <a:latin typeface="Times New Roman" panose="02020603050405020304" pitchFamily="18" charset="0"/>
                <a:cs typeface="Times New Roman" panose="02020603050405020304" pitchFamily="18" charset="0"/>
              </a:rPr>
              <a:t>myModule</a:t>
            </a:r>
            <a:r>
              <a:rPr lang="en-US" sz="1600" dirty="0">
                <a:latin typeface="Times New Roman" panose="02020603050405020304" pitchFamily="18" charset="0"/>
                <a:cs typeface="Times New Roman" panose="02020603050405020304" pitchFamily="18" charset="0"/>
              </a:rPr>
              <a:t>", []) </a:t>
            </a:r>
          </a:p>
          <a:p>
            <a:r>
              <a:rPr lang="en-US" sz="1600" dirty="0">
                <a:latin typeface="Times New Roman" panose="02020603050405020304" pitchFamily="18" charset="0"/>
                <a:cs typeface="Times New Roman" panose="02020603050405020304" pitchFamily="18" charset="0"/>
              </a:rPr>
              <a:t>.controller("</a:t>
            </a:r>
            <a:r>
              <a:rPr lang="en-US" sz="1600" dirty="0" err="1">
                <a:latin typeface="Times New Roman" panose="02020603050405020304" pitchFamily="18" charset="0"/>
                <a:cs typeface="Times New Roman" panose="02020603050405020304" pitchFamily="18" charset="0"/>
              </a:rPr>
              <a:t>productController</a:t>
            </a:r>
            <a:r>
              <a:rPr lang="en-US" sz="1600" dirty="0">
                <a:latin typeface="Times New Roman" panose="02020603050405020304" pitchFamily="18" charset="0"/>
                <a:cs typeface="Times New Roman" panose="02020603050405020304" pitchFamily="18" charset="0"/>
              </a:rPr>
              <a:t>", function($scope)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prods = { name: "Prod1", quantity: 1 };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scope.products</a:t>
            </a:r>
            <a:r>
              <a:rPr lang="en-US" sz="1600" dirty="0">
                <a:latin typeface="Times New Roman" panose="02020603050405020304" pitchFamily="18" charset="0"/>
                <a:cs typeface="Times New Roman" panose="02020603050405020304" pitchFamily="18" charset="0"/>
              </a:rPr>
              <a:t> = prods;</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p:txBody>
      </p:sp>
      <p:sp>
        <p:nvSpPr>
          <p:cNvPr id="16" name="TextBox 15"/>
          <p:cNvSpPr txBox="1"/>
          <p:nvPr/>
        </p:nvSpPr>
        <p:spPr>
          <a:xfrm>
            <a:off x="5884182" y="1727005"/>
            <a:ext cx="4783818" cy="2616101"/>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///Angular 2 Components using TypeScript........</a:t>
            </a:r>
          </a:p>
          <a:p>
            <a:r>
              <a:rPr lang="en-US" sz="1600" dirty="0">
                <a:latin typeface="Times New Roman" panose="02020603050405020304" pitchFamily="18" charset="0"/>
                <a:cs typeface="Times New Roman" panose="02020603050405020304" pitchFamily="18" charset="0"/>
              </a:rPr>
              <a:t>import { Component } from ‘angular2/core’;</a:t>
            </a:r>
          </a:p>
          <a:p>
            <a:r>
              <a:rPr lang="en-US" sz="1600" dirty="0">
                <a:latin typeface="Times New Roman" panose="02020603050405020304" pitchFamily="18" charset="0"/>
                <a:cs typeface="Times New Roman" panose="02020603050405020304" pitchFamily="18" charset="0"/>
              </a:rPr>
              <a:t>@Component({</a:t>
            </a:r>
          </a:p>
          <a:p>
            <a:r>
              <a:rPr lang="en-US" sz="1600" dirty="0">
                <a:latin typeface="Times New Roman" panose="02020603050405020304" pitchFamily="18" charset="0"/>
                <a:cs typeface="Times New Roman" panose="02020603050405020304" pitchFamily="18" charset="0"/>
              </a:rPr>
              <a:t> selector: ‘</a:t>
            </a:r>
            <a:r>
              <a:rPr lang="en-US" sz="1600" dirty="0" err="1">
                <a:latin typeface="Times New Roman" panose="02020603050405020304" pitchFamily="18" charset="0"/>
                <a:cs typeface="Times New Roman" panose="02020603050405020304" pitchFamily="18" charset="0"/>
              </a:rPr>
              <a:t>prodsdata</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template: `</a:t>
            </a:r>
          </a:p>
          <a:p>
            <a:r>
              <a:rPr lang="en-US" sz="1600" dirty="0">
                <a:latin typeface="Times New Roman" panose="02020603050405020304" pitchFamily="18" charset="0"/>
                <a:cs typeface="Times New Roman" panose="02020603050405020304" pitchFamily="18" charset="0"/>
              </a:rPr>
              <a:t> &lt;h3&gt;{{</a:t>
            </a:r>
            <a:r>
              <a:rPr lang="en-US" sz="1600" dirty="0" err="1">
                <a:latin typeface="Times New Roman" panose="02020603050405020304" pitchFamily="18" charset="0"/>
                <a:cs typeface="Times New Roman" panose="02020603050405020304" pitchFamily="18" charset="0"/>
              </a:rPr>
              <a:t>techncalDiary</a:t>
            </a:r>
            <a:r>
              <a:rPr lang="en-US" sz="1600" dirty="0">
                <a:latin typeface="Times New Roman" panose="02020603050405020304" pitchFamily="18" charset="0"/>
                <a:cs typeface="Times New Roman" panose="02020603050405020304" pitchFamily="18" charset="0"/>
              </a:rPr>
              <a:t>}}&lt;/h3&gt;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export class </a:t>
            </a:r>
            <a:r>
              <a:rPr lang="en-US" sz="1600" dirty="0" err="1">
                <a:latin typeface="Times New Roman" panose="02020603050405020304" pitchFamily="18" charset="0"/>
                <a:cs typeface="Times New Roman" panose="02020603050405020304" pitchFamily="18" charset="0"/>
              </a:rPr>
              <a:t>ProductComponent</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prods = { name: ‘Prod1’, quantity: 1 };</a:t>
            </a:r>
          </a:p>
          <a:p>
            <a:r>
              <a:rPr lang="en-US" sz="1600" dirty="0">
                <a:latin typeface="Times New Roman" panose="02020603050405020304" pitchFamily="18" charset="0"/>
                <a:cs typeface="Times New Roman" panose="02020603050405020304" pitchFamily="18" charset="0"/>
              </a:rPr>
              <a:t>}</a:t>
            </a:r>
          </a:p>
        </p:txBody>
      </p:sp>
      <p:sp>
        <p:nvSpPr>
          <p:cNvPr id="10" name="Footer Placeholder 1"/>
          <p:cNvSpPr>
            <a:spLocks noGrp="1"/>
          </p:cNvSpPr>
          <p:nvPr>
            <p:ph type="ftr" sz="quarter" idx="11"/>
          </p:nvPr>
        </p:nvSpPr>
        <p:spPr>
          <a:xfrm>
            <a:off x="1531257" y="6553200"/>
            <a:ext cx="1371600" cy="228600"/>
          </a:xfrm>
        </p:spPr>
        <p:txBody>
          <a:bodyPr/>
          <a:lstStyle/>
          <a:p>
            <a:r>
              <a:rPr lang="en-US"/>
              <a:t>© Cognizant 2019</a:t>
            </a:r>
            <a:endParaRPr lang="en-US" dirty="0"/>
          </a:p>
        </p:txBody>
      </p:sp>
    </p:spTree>
    <p:extLst>
      <p:ext uri="{BB962C8B-B14F-4D97-AF65-F5344CB8AC3E}">
        <p14:creationId xmlns:p14="http://schemas.microsoft.com/office/powerpoint/2010/main" val="2982972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ED8886-DB3B-44F4-9A80-E6A224679F20}" type="slidenum">
              <a:rPr lang="en-US" smtClean="0"/>
              <a:pPr/>
              <a:t>46</a:t>
            </a:fld>
            <a:endParaRPr lang="en-US" dirty="0"/>
          </a:p>
        </p:txBody>
      </p:sp>
      <p:sp>
        <p:nvSpPr>
          <p:cNvPr id="9" name="Title 1"/>
          <p:cNvSpPr>
            <a:spLocks noGrp="1"/>
          </p:cNvSpPr>
          <p:nvPr>
            <p:ph type="title"/>
          </p:nvPr>
        </p:nvSpPr>
        <p:spPr>
          <a:xfrm>
            <a:off x="3077547" y="-325340"/>
            <a:ext cx="10515600" cy="1325563"/>
          </a:xfrm>
        </p:spPr>
        <p:txBody>
          <a:bodyPr/>
          <a:lstStyle/>
          <a:p>
            <a:r>
              <a:rPr lang="en-US" b="1" dirty="0">
                <a:solidFill>
                  <a:schemeClr val="bg1"/>
                </a:solidFill>
              </a:rPr>
              <a:t>Angular 7 vs Angular 1</a:t>
            </a:r>
          </a:p>
        </p:txBody>
      </p:sp>
      <p:pic>
        <p:nvPicPr>
          <p:cNvPr id="6" name="Picture 5"/>
          <p:cNvPicPr>
            <a:picLocks noChangeAspect="1"/>
          </p:cNvPicPr>
          <p:nvPr/>
        </p:nvPicPr>
        <p:blipFill>
          <a:blip r:embed="rId2"/>
          <a:stretch>
            <a:fillRect/>
          </a:stretch>
        </p:blipFill>
        <p:spPr>
          <a:xfrm>
            <a:off x="4819648" y="810304"/>
            <a:ext cx="5581650" cy="2171700"/>
          </a:xfrm>
          <a:prstGeom prst="rect">
            <a:avLst/>
          </a:prstGeom>
        </p:spPr>
      </p:pic>
      <p:pic>
        <p:nvPicPr>
          <p:cNvPr id="7" name="Picture 6"/>
          <p:cNvPicPr>
            <a:picLocks noChangeAspect="1"/>
          </p:cNvPicPr>
          <p:nvPr/>
        </p:nvPicPr>
        <p:blipFill>
          <a:blip r:embed="rId3"/>
          <a:stretch>
            <a:fillRect/>
          </a:stretch>
        </p:blipFill>
        <p:spPr>
          <a:xfrm>
            <a:off x="1524001" y="2982004"/>
            <a:ext cx="5476875" cy="3505200"/>
          </a:xfrm>
          <a:prstGeom prst="rect">
            <a:avLst/>
          </a:prstGeom>
        </p:spPr>
      </p:pic>
      <p:sp>
        <p:nvSpPr>
          <p:cNvPr id="2" name="Rectangle 1"/>
          <p:cNvSpPr/>
          <p:nvPr/>
        </p:nvSpPr>
        <p:spPr>
          <a:xfrm>
            <a:off x="1531257" y="827343"/>
            <a:ext cx="3295648" cy="21934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2051933" y="1565863"/>
            <a:ext cx="2467342" cy="646331"/>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Components instead</a:t>
            </a:r>
          </a:p>
          <a:p>
            <a:r>
              <a:rPr lang="en-US" b="1" dirty="0">
                <a:latin typeface="Arial" panose="020B0604020202020204" pitchFamily="34" charset="0"/>
                <a:cs typeface="Arial" panose="020B0604020202020204" pitchFamily="34" charset="0"/>
              </a:rPr>
              <a:t> of Controllers &gt;&gt;</a:t>
            </a:r>
          </a:p>
        </p:txBody>
      </p:sp>
      <p:sp>
        <p:nvSpPr>
          <p:cNvPr id="10" name="TextBox 9"/>
          <p:cNvSpPr txBox="1"/>
          <p:nvPr/>
        </p:nvSpPr>
        <p:spPr>
          <a:xfrm>
            <a:off x="6906110" y="4562228"/>
            <a:ext cx="3749744"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&lt;&lt; Mobile Support with MVVM&gt;&gt;</a:t>
            </a:r>
          </a:p>
        </p:txBody>
      </p:sp>
      <p:sp>
        <p:nvSpPr>
          <p:cNvPr id="11" name="Footer Placeholder 1"/>
          <p:cNvSpPr>
            <a:spLocks noGrp="1"/>
          </p:cNvSpPr>
          <p:nvPr>
            <p:ph type="ftr" sz="quarter" idx="11"/>
          </p:nvPr>
        </p:nvSpPr>
        <p:spPr>
          <a:xfrm>
            <a:off x="1531257" y="6553200"/>
            <a:ext cx="1371600" cy="228600"/>
          </a:xfrm>
        </p:spPr>
        <p:txBody>
          <a:bodyPr/>
          <a:lstStyle/>
          <a:p>
            <a:r>
              <a:rPr lang="en-US"/>
              <a:t>© Cognizant 2019</a:t>
            </a:r>
            <a:endParaRPr lang="en-US" dirty="0"/>
          </a:p>
        </p:txBody>
      </p:sp>
    </p:spTree>
    <p:extLst>
      <p:ext uri="{BB962C8B-B14F-4D97-AF65-F5344CB8AC3E}">
        <p14:creationId xmlns:p14="http://schemas.microsoft.com/office/powerpoint/2010/main" val="362153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ED8886-DB3B-44F4-9A80-E6A224679F20}" type="slidenum">
              <a:rPr lang="en-US" smtClean="0"/>
              <a:pPr/>
              <a:t>47</a:t>
            </a:fld>
            <a:endParaRPr lang="en-US" dirty="0"/>
          </a:p>
        </p:txBody>
      </p:sp>
      <p:sp>
        <p:nvSpPr>
          <p:cNvPr id="9" name="Title 1"/>
          <p:cNvSpPr>
            <a:spLocks noGrp="1"/>
          </p:cNvSpPr>
          <p:nvPr>
            <p:ph type="title"/>
          </p:nvPr>
        </p:nvSpPr>
        <p:spPr>
          <a:xfrm>
            <a:off x="2984241" y="-323295"/>
            <a:ext cx="10515600" cy="1325563"/>
          </a:xfrm>
        </p:spPr>
        <p:txBody>
          <a:bodyPr/>
          <a:lstStyle/>
          <a:p>
            <a:r>
              <a:rPr lang="en-US" b="1" dirty="0">
                <a:solidFill>
                  <a:schemeClr val="bg1"/>
                </a:solidFill>
              </a:rPr>
              <a:t>Angular 7 vs Angular 1</a:t>
            </a:r>
          </a:p>
        </p:txBody>
      </p:sp>
      <p:sp>
        <p:nvSpPr>
          <p:cNvPr id="3" name="TextBox 2"/>
          <p:cNvSpPr txBox="1"/>
          <p:nvPr/>
        </p:nvSpPr>
        <p:spPr>
          <a:xfrm>
            <a:off x="3429000" y="1002268"/>
            <a:ext cx="6229078"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Angular 1 against Angular 7 Node Traversal for $Digest</a:t>
            </a:r>
          </a:p>
        </p:txBody>
      </p:sp>
      <p:pic>
        <p:nvPicPr>
          <p:cNvPr id="8" name="Picture 7"/>
          <p:cNvPicPr>
            <a:picLocks noChangeAspect="1"/>
          </p:cNvPicPr>
          <p:nvPr/>
        </p:nvPicPr>
        <p:blipFill>
          <a:blip r:embed="rId2"/>
          <a:stretch>
            <a:fillRect/>
          </a:stretch>
        </p:blipFill>
        <p:spPr>
          <a:xfrm>
            <a:off x="2590800" y="1752600"/>
            <a:ext cx="7620000" cy="4202957"/>
          </a:xfrm>
          <a:prstGeom prst="rect">
            <a:avLst/>
          </a:prstGeom>
        </p:spPr>
      </p:pic>
      <p:sp>
        <p:nvSpPr>
          <p:cNvPr id="6" name="Rectangle 5"/>
          <p:cNvSpPr/>
          <p:nvPr/>
        </p:nvSpPr>
        <p:spPr>
          <a:xfrm>
            <a:off x="8534400" y="2590800"/>
            <a:ext cx="304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1"/>
          <p:cNvSpPr>
            <a:spLocks noGrp="1"/>
          </p:cNvSpPr>
          <p:nvPr>
            <p:ph type="ftr" sz="quarter" idx="11"/>
          </p:nvPr>
        </p:nvSpPr>
        <p:spPr>
          <a:xfrm>
            <a:off x="1531257" y="6553200"/>
            <a:ext cx="1371600" cy="228600"/>
          </a:xfrm>
        </p:spPr>
        <p:txBody>
          <a:bodyPr/>
          <a:lstStyle/>
          <a:p>
            <a:r>
              <a:rPr lang="en-US"/>
              <a:t>© Cognizant 2019</a:t>
            </a:r>
            <a:endParaRPr lang="en-US" dirty="0"/>
          </a:p>
        </p:txBody>
      </p:sp>
    </p:spTree>
    <p:extLst>
      <p:ext uri="{BB962C8B-B14F-4D97-AF65-F5344CB8AC3E}">
        <p14:creationId xmlns:p14="http://schemas.microsoft.com/office/powerpoint/2010/main" val="84135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05539" y="-292156"/>
            <a:ext cx="10515600" cy="1325563"/>
          </a:xfrm>
        </p:spPr>
        <p:txBody>
          <a:bodyPr/>
          <a:lstStyle/>
          <a:p>
            <a:r>
              <a:rPr lang="en-US" b="1" dirty="0">
                <a:solidFill>
                  <a:schemeClr val="bg1"/>
                </a:solidFill>
              </a:rPr>
              <a:t>Objectives</a:t>
            </a:r>
          </a:p>
        </p:txBody>
      </p:sp>
      <p:pic>
        <p:nvPicPr>
          <p:cNvPr id="4098" name="Picture 2" descr="D:\Images\Images\Objective\shutterstock_6790168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302256" y="1976781"/>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Content Placeholder 1"/>
          <p:cNvSpPr>
            <a:spLocks noGrp="1"/>
          </p:cNvSpPr>
          <p:nvPr>
            <p:ph idx="1"/>
          </p:nvPr>
        </p:nvSpPr>
        <p:spPr>
          <a:xfrm>
            <a:off x="258268" y="1177100"/>
            <a:ext cx="11171732" cy="4557495"/>
          </a:xfrm>
        </p:spPr>
        <p:txBody>
          <a:bodyPr>
            <a:normAutofit fontScale="92500"/>
          </a:bodyPr>
          <a:lstStyle/>
          <a:p>
            <a:pPr marL="0" indent="0">
              <a:lnSpc>
                <a:spcPct val="150000"/>
              </a:lnSpc>
              <a:buNone/>
            </a:pPr>
            <a:r>
              <a:rPr lang="en-US" sz="2600" dirty="0">
                <a:solidFill>
                  <a:schemeClr val="tx1"/>
                </a:solidFill>
              </a:rPr>
              <a:t>After completing this session, you will be able to comprehend the following topics:</a:t>
            </a:r>
            <a:endParaRPr sz="2600" dirty="0">
              <a:solidFill>
                <a:schemeClr val="tx1"/>
              </a:solidFill>
            </a:endParaRPr>
          </a:p>
          <a:p>
            <a:pPr lvl="1">
              <a:lnSpc>
                <a:spcPct val="150000"/>
              </a:lnSpc>
            </a:pPr>
            <a:r>
              <a:rPr sz="2600" dirty="0">
                <a:solidFill>
                  <a:schemeClr val="tx1"/>
                </a:solidFill>
              </a:rPr>
              <a:t>Introduction to SPA</a:t>
            </a:r>
          </a:p>
          <a:p>
            <a:pPr lvl="1">
              <a:lnSpc>
                <a:spcPct val="150000"/>
              </a:lnSpc>
            </a:pPr>
            <a:r>
              <a:rPr lang="en-US" sz="2600" dirty="0">
                <a:solidFill>
                  <a:schemeClr val="tx1"/>
                </a:solidFill>
              </a:rPr>
              <a:t>Workspace Setup</a:t>
            </a:r>
          </a:p>
          <a:p>
            <a:pPr lvl="1">
              <a:lnSpc>
                <a:spcPct val="150000"/>
              </a:lnSpc>
            </a:pPr>
            <a:r>
              <a:rPr lang="en-US" sz="2600" dirty="0">
                <a:solidFill>
                  <a:schemeClr val="tx1"/>
                </a:solidFill>
              </a:rPr>
              <a:t>Introduction to Angular </a:t>
            </a:r>
          </a:p>
          <a:p>
            <a:pPr lvl="2">
              <a:lnSpc>
                <a:spcPct val="150000"/>
              </a:lnSpc>
            </a:pPr>
            <a:r>
              <a:rPr lang="en-US" sz="2600" dirty="0">
                <a:solidFill>
                  <a:schemeClr val="tx1"/>
                </a:solidFill>
              </a:rPr>
              <a:t>Angular JS vs Angular</a:t>
            </a:r>
          </a:p>
          <a:p>
            <a:pPr lvl="2">
              <a:lnSpc>
                <a:spcPct val="150000"/>
              </a:lnSpc>
            </a:pPr>
            <a:r>
              <a:rPr lang="en-US" sz="2600" dirty="0">
                <a:solidFill>
                  <a:schemeClr val="tx1"/>
                </a:solidFill>
              </a:rPr>
              <a:t>High Level Architecture</a:t>
            </a:r>
          </a:p>
          <a:p>
            <a:pPr lvl="1">
              <a:lnSpc>
                <a:spcPct val="150000"/>
              </a:lnSpc>
            </a:pPr>
            <a:r>
              <a:rPr lang="en-US" sz="2600" dirty="0">
                <a:solidFill>
                  <a:schemeClr val="tx1"/>
                </a:solidFill>
              </a:rPr>
              <a:t>Hello Angular !!</a:t>
            </a:r>
          </a:p>
          <a:p>
            <a:pPr marL="457200" lvl="1" indent="0">
              <a:lnSpc>
                <a:spcPct val="150000"/>
              </a:lnSpc>
              <a:buNone/>
            </a:pPr>
            <a:endParaRPr lang="en-US" sz="1600" dirty="0">
              <a:solidFill>
                <a:schemeClr val="tx1"/>
              </a:solidFill>
            </a:endParaRPr>
          </a:p>
        </p:txBody>
      </p:sp>
      <p:sp>
        <p:nvSpPr>
          <p:cNvPr id="7" name="Footer Placeholder 1"/>
          <p:cNvSpPr>
            <a:spLocks noGrp="1"/>
          </p:cNvSpPr>
          <p:nvPr>
            <p:ph type="ftr" sz="quarter" idx="11"/>
          </p:nvPr>
        </p:nvSpPr>
        <p:spPr>
          <a:xfrm>
            <a:off x="258268" y="6492875"/>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655E7106-8CBE-4461-8144-ABE53D990ABF}"/>
              </a:ext>
            </a:extLst>
          </p:cNvPr>
          <p:cNvSpPr>
            <a:spLocks noGrp="1"/>
          </p:cNvSpPr>
          <p:nvPr>
            <p:ph type="sldNum" sz="quarter" idx="12"/>
          </p:nvPr>
        </p:nvSpPr>
        <p:spPr/>
        <p:txBody>
          <a:bodyPr/>
          <a:lstStyle/>
          <a:p>
            <a:fld id="{D3540C7B-FE17-4FC9-AF0C-BE6909F25BE2}" type="slidenum">
              <a:rPr lang="en-US" smtClean="0"/>
              <a:t>5</a:t>
            </a:fld>
            <a:endParaRPr lang="en-US"/>
          </a:p>
        </p:txBody>
      </p:sp>
    </p:spTree>
    <p:extLst>
      <p:ext uri="{BB962C8B-B14F-4D97-AF65-F5344CB8AC3E}">
        <p14:creationId xmlns:p14="http://schemas.microsoft.com/office/powerpoint/2010/main" val="387666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05539" y="-292156"/>
            <a:ext cx="10515600" cy="1325563"/>
          </a:xfrm>
        </p:spPr>
        <p:txBody>
          <a:bodyPr/>
          <a:lstStyle/>
          <a:p>
            <a:r>
              <a:rPr lang="en-US" b="1" dirty="0">
                <a:solidFill>
                  <a:schemeClr val="bg1"/>
                </a:solidFill>
              </a:rPr>
              <a:t>Objectives</a:t>
            </a:r>
          </a:p>
        </p:txBody>
      </p:sp>
      <p:pic>
        <p:nvPicPr>
          <p:cNvPr id="4098" name="Picture 2" descr="D:\Images\Images\Objective\shutterstock_6790168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302256" y="1976781"/>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Footer Placeholder 1"/>
          <p:cNvSpPr>
            <a:spLocks noGrp="1"/>
          </p:cNvSpPr>
          <p:nvPr>
            <p:ph type="ftr" sz="quarter" idx="11"/>
          </p:nvPr>
        </p:nvSpPr>
        <p:spPr>
          <a:xfrm>
            <a:off x="258268" y="6492875"/>
            <a:ext cx="1371600" cy="228600"/>
          </a:xfrm>
        </p:spPr>
        <p:txBody>
          <a:bodyPr/>
          <a:lstStyle/>
          <a:p>
            <a:r>
              <a:rPr lang="en-US"/>
              <a:t>© Cognizant 2019</a:t>
            </a:r>
            <a:endParaRPr lang="en-US" dirty="0"/>
          </a:p>
        </p:txBody>
      </p:sp>
      <p:sp>
        <p:nvSpPr>
          <p:cNvPr id="8" name="TextBox 7"/>
          <p:cNvSpPr txBox="1"/>
          <p:nvPr/>
        </p:nvSpPr>
        <p:spPr>
          <a:xfrm>
            <a:off x="600502" y="1033407"/>
            <a:ext cx="7589909" cy="4801314"/>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dirty="0"/>
              <a:t>Walk Through Angular Project</a:t>
            </a:r>
          </a:p>
          <a:p>
            <a:pPr lvl="2">
              <a:lnSpc>
                <a:spcPct val="150000"/>
              </a:lnSpc>
            </a:pPr>
            <a:r>
              <a:rPr lang="en-US" sz="2400" dirty="0" err="1"/>
              <a:t>angular.json</a:t>
            </a:r>
            <a:endParaRPr lang="en-US" sz="2400" dirty="0"/>
          </a:p>
          <a:p>
            <a:pPr lvl="2">
              <a:lnSpc>
                <a:spcPct val="150000"/>
              </a:lnSpc>
            </a:pPr>
            <a:r>
              <a:rPr lang="en-US" sz="2400" dirty="0"/>
              <a:t>index.html</a:t>
            </a:r>
          </a:p>
          <a:p>
            <a:pPr lvl="2">
              <a:lnSpc>
                <a:spcPct val="150000"/>
              </a:lnSpc>
            </a:pPr>
            <a:r>
              <a:rPr lang="en-US" sz="2400" dirty="0" err="1"/>
              <a:t>main.ts</a:t>
            </a:r>
            <a:endParaRPr lang="en-US" sz="2400" dirty="0"/>
          </a:p>
          <a:p>
            <a:pPr lvl="2">
              <a:lnSpc>
                <a:spcPct val="150000"/>
              </a:lnSpc>
            </a:pPr>
            <a:r>
              <a:rPr lang="en-US" sz="2400" dirty="0" err="1"/>
              <a:t>app.module.ts</a:t>
            </a:r>
            <a:endParaRPr lang="en-US" sz="2400" dirty="0"/>
          </a:p>
          <a:p>
            <a:pPr lvl="2">
              <a:lnSpc>
                <a:spcPct val="150000"/>
              </a:lnSpc>
            </a:pPr>
            <a:r>
              <a:rPr lang="en-US" sz="2400" dirty="0" err="1"/>
              <a:t>app.component.ts</a:t>
            </a:r>
            <a:endParaRPr lang="en-US" sz="2400" dirty="0"/>
          </a:p>
          <a:p>
            <a:pPr lvl="2">
              <a:lnSpc>
                <a:spcPct val="150000"/>
              </a:lnSpc>
            </a:pPr>
            <a:r>
              <a:rPr lang="en-US" sz="2400" dirty="0"/>
              <a:t>app.component.html</a:t>
            </a:r>
          </a:p>
          <a:p>
            <a:pPr lvl="2">
              <a:lnSpc>
                <a:spcPct val="150000"/>
              </a:lnSpc>
            </a:pPr>
            <a:r>
              <a:rPr lang="en-US" sz="2400" dirty="0"/>
              <a:t>Assets folder</a:t>
            </a:r>
          </a:p>
          <a:p>
            <a:endParaRPr lang="en-US" dirty="0"/>
          </a:p>
        </p:txBody>
      </p:sp>
      <p:sp>
        <p:nvSpPr>
          <p:cNvPr id="2" name="Slide Number Placeholder 1">
            <a:extLst>
              <a:ext uri="{FF2B5EF4-FFF2-40B4-BE49-F238E27FC236}">
                <a16:creationId xmlns:a16="http://schemas.microsoft.com/office/drawing/2014/main" id="{DD8231E6-2210-4ABD-B1ED-89A96777C29F}"/>
              </a:ext>
            </a:extLst>
          </p:cNvPr>
          <p:cNvSpPr>
            <a:spLocks noGrp="1"/>
          </p:cNvSpPr>
          <p:nvPr>
            <p:ph type="sldNum" sz="quarter" idx="12"/>
          </p:nvPr>
        </p:nvSpPr>
        <p:spPr/>
        <p:txBody>
          <a:bodyPr/>
          <a:lstStyle/>
          <a:p>
            <a:fld id="{D3540C7B-FE17-4FC9-AF0C-BE6909F25BE2}" type="slidenum">
              <a:rPr lang="en-US" smtClean="0"/>
              <a:t>6</a:t>
            </a:fld>
            <a:endParaRPr lang="en-US"/>
          </a:p>
        </p:txBody>
      </p:sp>
    </p:spTree>
    <p:extLst>
      <p:ext uri="{BB962C8B-B14F-4D97-AF65-F5344CB8AC3E}">
        <p14:creationId xmlns:p14="http://schemas.microsoft.com/office/powerpoint/2010/main" val="30049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Introduction to SPA</a:t>
            </a:r>
          </a:p>
        </p:txBody>
      </p:sp>
      <p:sp>
        <p:nvSpPr>
          <p:cNvPr id="2" name="Footer Placeholder 1">
            <a:extLst>
              <a:ext uri="{FF2B5EF4-FFF2-40B4-BE49-F238E27FC236}">
                <a16:creationId xmlns:a16="http://schemas.microsoft.com/office/drawing/2014/main" id="{45C41181-144A-43A9-B8FF-797F81A2310A}"/>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299082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80138" y="-341507"/>
            <a:ext cx="10515600" cy="1325563"/>
          </a:xfrm>
        </p:spPr>
        <p:txBody>
          <a:bodyPr/>
          <a:lstStyle/>
          <a:p>
            <a:r>
              <a:rPr lang="en-US" b="1" dirty="0">
                <a:solidFill>
                  <a:schemeClr val="bg1"/>
                </a:solidFill>
              </a:rPr>
              <a:t>Single Page Applications</a:t>
            </a:r>
          </a:p>
        </p:txBody>
      </p:sp>
      <p:sp>
        <p:nvSpPr>
          <p:cNvPr id="7" name="Content Placeholder 2"/>
          <p:cNvSpPr>
            <a:spLocks noGrp="1"/>
          </p:cNvSpPr>
          <p:nvPr>
            <p:ph idx="1"/>
          </p:nvPr>
        </p:nvSpPr>
        <p:spPr/>
        <p:txBody>
          <a:bodyPr>
            <a:normAutofit/>
          </a:bodyPr>
          <a:lstStyle/>
          <a:p>
            <a:pPr>
              <a:lnSpc>
                <a:spcPct val="150000"/>
              </a:lnSpc>
            </a:pPr>
            <a:r>
              <a:rPr lang="en-US" sz="2400" dirty="0"/>
              <a:t>Single-Page Applications (SPAs) are Web apps that load a single HTML page and dynamically update that page, as the user interacts with the app. </a:t>
            </a:r>
          </a:p>
          <a:p>
            <a:pPr>
              <a:lnSpc>
                <a:spcPct val="150000"/>
              </a:lnSpc>
            </a:pPr>
            <a:r>
              <a:rPr lang="en-US" sz="2400" dirty="0"/>
              <a:t>SPAs use AJAX and HTML5 to create fluid and responsive Web apps, without constant page reloads. This means much of the work happens on the client side, in JavaScript.</a:t>
            </a:r>
          </a:p>
        </p:txBody>
      </p:sp>
      <p:sp>
        <p:nvSpPr>
          <p:cNvPr id="6" name="Footer Placeholder 1"/>
          <p:cNvSpPr>
            <a:spLocks noGrp="1"/>
          </p:cNvSpPr>
          <p:nvPr>
            <p:ph type="ftr" sz="quarter" idx="11"/>
          </p:nvPr>
        </p:nvSpPr>
        <p:spPr>
          <a:xfrm>
            <a:off x="152400" y="6538912"/>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DEDFFEEF-C497-4492-875A-097626001C51}"/>
              </a:ext>
            </a:extLst>
          </p:cNvPr>
          <p:cNvSpPr>
            <a:spLocks noGrp="1"/>
          </p:cNvSpPr>
          <p:nvPr>
            <p:ph type="sldNum" sz="quarter" idx="12"/>
          </p:nvPr>
        </p:nvSpPr>
        <p:spPr/>
        <p:txBody>
          <a:bodyPr/>
          <a:lstStyle/>
          <a:p>
            <a:fld id="{D3540C7B-FE17-4FC9-AF0C-BE6909F25BE2}" type="slidenum">
              <a:rPr lang="en-US" smtClean="0"/>
              <a:t>8</a:t>
            </a:fld>
            <a:endParaRPr lang="en-US"/>
          </a:p>
        </p:txBody>
      </p:sp>
    </p:spTree>
    <p:extLst>
      <p:ext uri="{BB962C8B-B14F-4D97-AF65-F5344CB8AC3E}">
        <p14:creationId xmlns:p14="http://schemas.microsoft.com/office/powerpoint/2010/main" val="183935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9555" y="-353332"/>
            <a:ext cx="10515600" cy="1325563"/>
          </a:xfrm>
        </p:spPr>
        <p:txBody>
          <a:bodyPr/>
          <a:lstStyle/>
          <a:p>
            <a:r>
              <a:rPr lang="en-US" b="1" dirty="0">
                <a:solidFill>
                  <a:schemeClr val="bg1"/>
                </a:solidFill>
              </a:rPr>
              <a:t>Single Page Applications (Contd.)</a:t>
            </a:r>
          </a:p>
        </p:txBody>
      </p:sp>
      <p:sp>
        <p:nvSpPr>
          <p:cNvPr id="8" name="Content Placeholder 2"/>
          <p:cNvSpPr>
            <a:spLocks noGrp="1"/>
          </p:cNvSpPr>
          <p:nvPr>
            <p:ph idx="1"/>
          </p:nvPr>
        </p:nvSpPr>
        <p:spPr>
          <a:xfrm>
            <a:off x="838200" y="1714789"/>
            <a:ext cx="10515600" cy="4351338"/>
          </a:xfrm>
        </p:spPr>
        <p:txBody>
          <a:bodyPr>
            <a:noAutofit/>
          </a:bodyPr>
          <a:lstStyle/>
          <a:p>
            <a:pPr>
              <a:lnSpc>
                <a:spcPct val="150000"/>
              </a:lnSpc>
            </a:pPr>
            <a:r>
              <a:rPr lang="en-US" sz="2400" dirty="0"/>
              <a:t>Web app that fits on a single web page is Fluid UX, similar to a desktop app. Few examples would be Gmail, Google maps and so on</a:t>
            </a:r>
          </a:p>
          <a:p>
            <a:pPr>
              <a:lnSpc>
                <a:spcPct val="150000"/>
              </a:lnSpc>
            </a:pPr>
            <a:r>
              <a:rPr lang="en-US" sz="2400" dirty="0"/>
              <a:t>Html  page contains mini--‐views </a:t>
            </a:r>
            <a:r>
              <a:rPr lang="en-US" sz="2400" i="1" dirty="0"/>
              <a:t>(</a:t>
            </a:r>
            <a:r>
              <a:rPr lang="en-US" sz="2400" dirty="0"/>
              <a:t>HTML Fragments</a:t>
            </a:r>
            <a:r>
              <a:rPr lang="en-US" sz="2400" i="1" dirty="0"/>
              <a:t>) </a:t>
            </a:r>
            <a:r>
              <a:rPr lang="en-US" sz="2400" dirty="0"/>
              <a:t>that can be loaded in the background</a:t>
            </a:r>
          </a:p>
          <a:p>
            <a:pPr>
              <a:lnSpc>
                <a:spcPct val="150000"/>
              </a:lnSpc>
            </a:pPr>
            <a:r>
              <a:rPr lang="en-US" sz="2400" dirty="0"/>
              <a:t>No reloading of the page, hence better User Experience </a:t>
            </a:r>
          </a:p>
          <a:p>
            <a:pPr>
              <a:lnSpc>
                <a:spcPct val="150000"/>
              </a:lnSpc>
            </a:pPr>
            <a:r>
              <a:rPr lang="en-US" sz="2400" dirty="0"/>
              <a:t>Requires handling of browser history, navigation and bookmarks</a:t>
            </a:r>
          </a:p>
        </p:txBody>
      </p:sp>
      <p:sp>
        <p:nvSpPr>
          <p:cNvPr id="6" name="Footer Placeholder 1"/>
          <p:cNvSpPr>
            <a:spLocks noGrp="1"/>
          </p:cNvSpPr>
          <p:nvPr>
            <p:ph type="ftr" sz="quarter" idx="11"/>
          </p:nvPr>
        </p:nvSpPr>
        <p:spPr>
          <a:xfrm>
            <a:off x="152400" y="6492875"/>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DF37EB15-1E7F-4175-B6E8-F612E5A23F2C}"/>
              </a:ext>
            </a:extLst>
          </p:cNvPr>
          <p:cNvSpPr>
            <a:spLocks noGrp="1"/>
          </p:cNvSpPr>
          <p:nvPr>
            <p:ph type="sldNum" sz="quarter" idx="12"/>
          </p:nvPr>
        </p:nvSpPr>
        <p:spPr/>
        <p:txBody>
          <a:bodyPr/>
          <a:lstStyle/>
          <a:p>
            <a:fld id="{D3540C7B-FE17-4FC9-AF0C-BE6909F25BE2}" type="slidenum">
              <a:rPr lang="en-US" smtClean="0"/>
              <a:t>9</a:t>
            </a:fld>
            <a:endParaRPr lang="en-US"/>
          </a:p>
        </p:txBody>
      </p:sp>
    </p:spTree>
    <p:extLst>
      <p:ext uri="{BB962C8B-B14F-4D97-AF65-F5344CB8AC3E}">
        <p14:creationId xmlns:p14="http://schemas.microsoft.com/office/powerpoint/2010/main" val="743029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8CA4AA68F5A649B6FC2B4481499820" ma:contentTypeVersion="0" ma:contentTypeDescription="Create a new document." ma:contentTypeScope="" ma:versionID="b9f06d6c5e6413d5718fbf4634c1f44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57DC7A-2D5F-4CCA-AB2E-695832A7FF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E9B7644-5C2E-4538-8E7E-5B1D32C8AA71}">
  <ds:schemaRefs>
    <ds:schemaRef ds:uri="http://schemas.microsoft.com/sharepoint/v3/contenttype/forms"/>
  </ds:schemaRefs>
</ds:datastoreItem>
</file>

<file path=customXml/itemProps3.xml><?xml version="1.0" encoding="utf-8"?>
<ds:datastoreItem xmlns:ds="http://schemas.openxmlformats.org/officeDocument/2006/customXml" ds:itemID="{5888E1DD-DAEC-4FE0-983F-E847EF2AA2FB}">
  <ds:schemaRef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2006/metadata/properti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2184</TotalTime>
  <Words>2329</Words>
  <Application>Microsoft Macintosh PowerPoint</Application>
  <PresentationFormat>Widescreen</PresentationFormat>
  <Paragraphs>420</Paragraphs>
  <Slides>47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 Unicode MS</vt:lpstr>
      <vt:lpstr>Arial</vt:lpstr>
      <vt:lpstr>Arial Narrow</vt:lpstr>
      <vt:lpstr>Arial Rounded MT Bold</vt:lpstr>
      <vt:lpstr>Calibri</vt:lpstr>
      <vt:lpstr>Calibri Light</vt:lpstr>
      <vt:lpstr>Courier New</vt:lpstr>
      <vt:lpstr>Times New Roman</vt:lpstr>
      <vt:lpstr>Wingdings</vt:lpstr>
      <vt:lpstr>Office Theme</vt:lpstr>
      <vt:lpstr>PowerPoint Presentation</vt:lpstr>
      <vt:lpstr>PowerPoint Presentation</vt:lpstr>
      <vt:lpstr>Session Rules</vt:lpstr>
      <vt:lpstr>Context Setting: Overview</vt:lpstr>
      <vt:lpstr>Objectives</vt:lpstr>
      <vt:lpstr>Objectives</vt:lpstr>
      <vt:lpstr>PowerPoint Presentation</vt:lpstr>
      <vt:lpstr>Single Page Applications</vt:lpstr>
      <vt:lpstr>Single Page Applications (Contd.)</vt:lpstr>
      <vt:lpstr>Responsive Web Design</vt:lpstr>
      <vt:lpstr>Responsive Web Design</vt:lpstr>
      <vt:lpstr>Why Responsive Web Design?</vt:lpstr>
      <vt:lpstr>Challenges in SPA</vt:lpstr>
      <vt:lpstr>PowerPoint Presentation</vt:lpstr>
      <vt:lpstr>Required Software</vt:lpstr>
      <vt:lpstr>PowerPoint Presentation</vt:lpstr>
      <vt:lpstr>Required Software</vt:lpstr>
      <vt:lpstr>PowerPoint Presentation</vt:lpstr>
      <vt:lpstr>Angular</vt:lpstr>
      <vt:lpstr>Angular Landscape</vt:lpstr>
      <vt:lpstr>Why Angular?</vt:lpstr>
      <vt:lpstr>Why Angular?</vt:lpstr>
      <vt:lpstr>Why Angular?</vt:lpstr>
      <vt:lpstr>Angular Architecture</vt:lpstr>
      <vt:lpstr>PowerPoint Presentation</vt:lpstr>
      <vt:lpstr>Hello Angular – NG Way</vt:lpstr>
      <vt:lpstr>Angular Deployment </vt:lpstr>
      <vt:lpstr>Hello Angular – NPM Way</vt:lpstr>
      <vt:lpstr>Hello Angular – NPM Way</vt:lpstr>
      <vt:lpstr>PowerPoint Presentation</vt:lpstr>
      <vt:lpstr>angular.json</vt:lpstr>
      <vt:lpstr>index.html</vt:lpstr>
      <vt:lpstr>main.ts</vt:lpstr>
      <vt:lpstr>app.module.ts</vt:lpstr>
      <vt:lpstr>Bootstrapping</vt:lpstr>
      <vt:lpstr>app.component.ts</vt:lpstr>
      <vt:lpstr>app.component.html</vt:lpstr>
      <vt:lpstr>Assets folder</vt:lpstr>
      <vt:lpstr>Summary</vt:lpstr>
      <vt:lpstr>Source</vt:lpstr>
      <vt:lpstr>PowerPoint Presentation</vt:lpstr>
      <vt:lpstr>PowerPoint Presentation</vt:lpstr>
      <vt:lpstr>PowerPoint Presentation</vt:lpstr>
      <vt:lpstr>Angular 7 vs Angular 1</vt:lpstr>
      <vt:lpstr>Angular 7 vs Angular 1 (Contd.)</vt:lpstr>
      <vt:lpstr>Angular 7 vs Angular 1</vt:lpstr>
      <vt:lpstr>Angular 7 vs Angular 1</vt:lpstr>
    </vt:vector>
  </TitlesOfParts>
  <Company>Cognizant Technology Solutions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39</cp:revision>
  <dcterms:created xsi:type="dcterms:W3CDTF">2018-07-23T15:29:42Z</dcterms:created>
  <dcterms:modified xsi:type="dcterms:W3CDTF">2019-11-12T15:09:46Z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0x010100348CA4AA68F5A649B6FC2B4481499820</vt:lpwstr>
  </property>
</Properties>
</file>