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4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3" r:id="rId7"/>
    <p:sldId id="261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29"/>
    <p:restoredTop sz="94697"/>
  </p:normalViewPr>
  <p:slideViewPr>
    <p:cSldViewPr snapToGrid="0" snapToObjects="1">
      <p:cViewPr>
        <p:scale>
          <a:sx n="141" d="100"/>
          <a:sy n="141" d="100"/>
        </p:scale>
        <p:origin x="-5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FE699-A5BE-7048-95FB-9FA70FABE1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0576A-C969-2F4A-846D-FB840987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09550" y="3564354"/>
            <a:ext cx="8662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8" y="6123881"/>
            <a:ext cx="912989" cy="597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31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565557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8" y="6123881"/>
            <a:ext cx="912989" cy="597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84710" y="4582844"/>
            <a:ext cx="9913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7/4/17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McGaughey, Ph.D.</a:t>
            </a:r>
          </a:p>
          <a:p>
            <a:r>
              <a:rPr lang="en-US" dirty="0" smtClean="0"/>
              <a:t>OGVFB | NEI | NIH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Grand Unification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500+ clinical sequencing test assays</a:t>
            </a:r>
          </a:p>
          <a:p>
            <a:r>
              <a:rPr lang="en-US" dirty="0" smtClean="0"/>
              <a:t>~5 every two weeks</a:t>
            </a:r>
          </a:p>
          <a:p>
            <a:r>
              <a:rPr lang="en-US" dirty="0" smtClean="0"/>
              <a:t>Two files returned per assay</a:t>
            </a:r>
          </a:p>
          <a:p>
            <a:pPr lvl="1"/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74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58" y="1825625"/>
            <a:ext cx="9668284" cy="4173538"/>
          </a:xfrm>
        </p:spPr>
      </p:pic>
    </p:spTree>
    <p:extLst>
      <p:ext uri="{BB962C8B-B14F-4D97-AF65-F5344CB8AC3E}">
        <p14:creationId xmlns:p14="http://schemas.microsoft.com/office/powerpoint/2010/main" val="60183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99" y="1825625"/>
            <a:ext cx="7409202" cy="41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Counselor/clinician (</a:t>
            </a:r>
            <a:r>
              <a:rPr lang="en-US" dirty="0" err="1" smtClean="0"/>
              <a:t>counsilician</a:t>
            </a:r>
            <a:r>
              <a:rPr lang="en-US" dirty="0" smtClean="0"/>
              <a:t>) reads report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counsilician</a:t>
            </a:r>
            <a:r>
              <a:rPr lang="en-US" dirty="0" smtClean="0"/>
              <a:t> agrees:</a:t>
            </a:r>
          </a:p>
          <a:p>
            <a:pPr lvl="1"/>
            <a:r>
              <a:rPr lang="en-US" dirty="0" smtClean="0"/>
              <a:t>Confirm at molecular rounds</a:t>
            </a:r>
          </a:p>
          <a:p>
            <a:r>
              <a:rPr lang="en-US" dirty="0" smtClean="0"/>
              <a:t>Else:</a:t>
            </a:r>
          </a:p>
          <a:p>
            <a:pPr lvl="1"/>
            <a:r>
              <a:rPr lang="en-US" dirty="0" smtClean="0"/>
              <a:t>Looks at the excel file to see what variants have been identified</a:t>
            </a:r>
          </a:p>
          <a:p>
            <a:pPr lvl="1"/>
            <a:r>
              <a:rPr lang="en-US" dirty="0" smtClean="0"/>
              <a:t>Use domain knowledge to alter report</a:t>
            </a:r>
          </a:p>
          <a:p>
            <a:pPr lvl="1"/>
            <a:r>
              <a:rPr lang="en-US" dirty="0" smtClean="0"/>
              <a:t>Confirm at molecular 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5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quickly evaluate variants</a:t>
            </a:r>
          </a:p>
          <a:p>
            <a:pPr lvl="1"/>
            <a:r>
              <a:rPr lang="en-US" dirty="0" smtClean="0"/>
              <a:t>Excel file is inconsistently annotated</a:t>
            </a:r>
          </a:p>
          <a:p>
            <a:pPr lvl="1"/>
            <a:r>
              <a:rPr lang="en-US" dirty="0" smtClean="0"/>
              <a:t>Missing useful annotations (HGMD, </a:t>
            </a:r>
            <a:r>
              <a:rPr lang="en-US" dirty="0" err="1" smtClean="0"/>
              <a:t>clinvar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LOTS of ‘hidden’ variants</a:t>
            </a:r>
          </a:p>
          <a:p>
            <a:r>
              <a:rPr lang="en-US" dirty="0" smtClean="0"/>
              <a:t>False negative?</a:t>
            </a:r>
          </a:p>
          <a:p>
            <a:pPr lvl="1"/>
            <a:r>
              <a:rPr lang="en-US" dirty="0" smtClean="0"/>
              <a:t>What if MVL put a causative allele in the ‘hidden’ bin?</a:t>
            </a:r>
          </a:p>
          <a:p>
            <a:r>
              <a:rPr lang="en-US" dirty="0" smtClean="0"/>
              <a:t>Impossible to know how prevalent variant is in our population</a:t>
            </a:r>
          </a:p>
          <a:p>
            <a:pPr lvl="1"/>
            <a:r>
              <a:rPr lang="en-US" dirty="0" smtClean="0"/>
              <a:t>No cross communication between 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4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4350" y="1793606"/>
            <a:ext cx="233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xlsx</a:t>
            </a:r>
            <a:r>
              <a:rPr lang="en-US" dirty="0" smtClean="0"/>
              <a:t> (MVL Genomics)</a:t>
            </a:r>
            <a:endParaRPr lang="en-US" dirty="0"/>
          </a:p>
        </p:txBody>
      </p:sp>
      <p:cxnSp>
        <p:nvCxnSpPr>
          <p:cNvPr id="5" name="Straight Arrow Connector 4"/>
          <p:cNvCxnSpPr>
            <a:stCxn id="7" idx="2"/>
            <a:endCxn id="10" idx="0"/>
          </p:cNvCxnSpPr>
          <p:nvPr/>
        </p:nvCxnSpPr>
        <p:spPr>
          <a:xfrm flipH="1">
            <a:off x="5197997" y="2162938"/>
            <a:ext cx="4846" cy="67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0787" y="2839000"/>
            <a:ext cx="45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0493" y="388439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annotated </a:t>
            </a:r>
            <a:r>
              <a:rPr lang="en-US" dirty="0" err="1" smtClean="0"/>
              <a:t>vcf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6669" y="595117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McOutput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0" idx="2"/>
            <a:endCxn id="13" idx="0"/>
          </p:cNvCxnSpPr>
          <p:nvPr/>
        </p:nvCxnSpPr>
        <p:spPr>
          <a:xfrm>
            <a:off x="5197997" y="3208332"/>
            <a:ext cx="0" cy="6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70665" y="3921570"/>
            <a:ext cx="143918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70665" y="4002408"/>
            <a:ext cx="1439186" cy="10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70665" y="4106236"/>
            <a:ext cx="1439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70665" y="4106236"/>
            <a:ext cx="1439186" cy="7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70665" y="4106236"/>
            <a:ext cx="1439186" cy="15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70665" y="3840732"/>
            <a:ext cx="1439186" cy="26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70665" y="4106236"/>
            <a:ext cx="1439186" cy="23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9851" y="389373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</a:t>
            </a:r>
            <a:r>
              <a:rPr lang="en-US" dirty="0" err="1" smtClean="0"/>
              <a:t>vcf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21924" y="485765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master Gemini DB</a:t>
            </a:r>
            <a:endParaRPr lang="en-US"/>
          </a:p>
        </p:txBody>
      </p:sp>
      <p:cxnSp>
        <p:nvCxnSpPr>
          <p:cNvPr id="22" name="Straight Arrow Connector 21"/>
          <p:cNvCxnSpPr>
            <a:stCxn id="27" idx="2"/>
          </p:cNvCxnSpPr>
          <p:nvPr/>
        </p:nvCxnSpPr>
        <p:spPr>
          <a:xfrm>
            <a:off x="8086291" y="4263067"/>
            <a:ext cx="0" cy="59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3"/>
          </p:cNvCxnSpPr>
          <p:nvPr/>
        </p:nvCxnSpPr>
        <p:spPr>
          <a:xfrm flipH="1">
            <a:off x="5780313" y="5226985"/>
            <a:ext cx="2305978" cy="9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2559948" y="2444403"/>
            <a:ext cx="2644024" cy="3643311"/>
          </a:xfrm>
          <a:custGeom>
            <a:avLst/>
            <a:gdLst>
              <a:gd name="connsiteX0" fmla="*/ 2644024 w 2644024"/>
              <a:gd name="connsiteY0" fmla="*/ 0 h 4293704"/>
              <a:gd name="connsiteX1" fmla="*/ 4191 w 2644024"/>
              <a:gd name="connsiteY1" fmla="*/ 1836751 h 4293704"/>
              <a:gd name="connsiteX2" fmla="*/ 2031774 w 2644024"/>
              <a:gd name="connsiteY2" fmla="*/ 4293704 h 429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024" h="4293704">
                <a:moveTo>
                  <a:pt x="2644024" y="0"/>
                </a:moveTo>
                <a:cubicBezTo>
                  <a:pt x="1375128" y="560567"/>
                  <a:pt x="106233" y="1121134"/>
                  <a:pt x="4191" y="1836751"/>
                </a:cubicBezTo>
                <a:cubicBezTo>
                  <a:pt x="-97851" y="2552368"/>
                  <a:pt x="1693843" y="3893488"/>
                  <a:pt x="2031774" y="429370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91722" y="6087714"/>
            <a:ext cx="54947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137844">
            <a:off x="3242795" y="3011115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failed conversions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rot="20277856">
            <a:off x="6108398" y="5625570"/>
            <a:ext cx="19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OGVFB cohort allele counts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333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</a:t>
            </a:r>
            <a:r>
              <a:rPr lang="en-US" dirty="0" err="1" smtClean="0"/>
              <a:t>McOutput</a:t>
            </a:r>
            <a:r>
              <a:rPr lang="en-US" dirty="0" smtClean="0"/>
              <a:t> to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(Better name)</a:t>
            </a:r>
          </a:p>
          <a:p>
            <a:r>
              <a:rPr lang="en-US" dirty="0" smtClean="0"/>
              <a:t>Information dense</a:t>
            </a:r>
          </a:p>
          <a:p>
            <a:r>
              <a:rPr lang="en-US" dirty="0" smtClean="0"/>
              <a:t>Limited in scope</a:t>
            </a:r>
          </a:p>
          <a:p>
            <a:pPr lvl="1"/>
            <a:r>
              <a:rPr lang="en-US" dirty="0" smtClean="0"/>
              <a:t>Only as powerful as necessary</a:t>
            </a:r>
          </a:p>
          <a:p>
            <a:r>
              <a:rPr lang="en-US" dirty="0" smtClean="0"/>
              <a:t>Visually sparse</a:t>
            </a:r>
          </a:p>
          <a:p>
            <a:pPr lvl="1"/>
            <a:r>
              <a:rPr lang="en-US" dirty="0" smtClean="0"/>
              <a:t>Only show what you need</a:t>
            </a:r>
            <a:endParaRPr lang="en-US" dirty="0"/>
          </a:p>
          <a:p>
            <a:pPr lvl="1"/>
            <a:r>
              <a:rPr lang="en-US" dirty="0" smtClean="0"/>
              <a:t>(Difficult when Rob has requested 38 fields of information per variant)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6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8848E2-AF78-5849-8660-DAA4BE6091C1}" vid="{62085962-C4E8-914C-A75B-EA814E1BD3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ogvfb</Template>
  <TotalTime>3343</TotalTime>
  <Words>199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Cambria</vt:lpstr>
      <vt:lpstr>Arial</vt:lpstr>
      <vt:lpstr>Office Theme</vt:lpstr>
      <vt:lpstr>Grand Unification</vt:lpstr>
      <vt:lpstr> Situation</vt:lpstr>
      <vt:lpstr>Report</vt:lpstr>
      <vt:lpstr>Variants</vt:lpstr>
      <vt:lpstr>Workflow</vt:lpstr>
      <vt:lpstr>Problems</vt:lpstr>
      <vt:lpstr>Prototype Workflow</vt:lpstr>
      <vt:lpstr>What do we want McOutput to be?</vt:lpstr>
      <vt:lpstr>McOutput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give a mouse a cookie</dc:title>
  <dc:creator>McGaughey, David (NIH/NEI) [E]</dc:creator>
  <cp:lastModifiedBy>David McGaughey</cp:lastModifiedBy>
  <cp:revision>27</cp:revision>
  <dcterms:created xsi:type="dcterms:W3CDTF">2017-06-30T13:41:14Z</dcterms:created>
  <dcterms:modified xsi:type="dcterms:W3CDTF">2017-07-05T02:51:26Z</dcterms:modified>
</cp:coreProperties>
</file>