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630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7"/>
  </p:normalViewPr>
  <p:slideViewPr>
    <p:cSldViewPr snapToGrid="0" snapToObjects="1">
      <p:cViewPr>
        <p:scale>
          <a:sx n="50" d="100"/>
          <a:sy n="50" d="100"/>
        </p:scale>
        <p:origin x="79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1833-351C-2841-B112-FEEFA09A0B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53AD-225F-5644-9F9B-6C65FAA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A4811-CC7E-DD45-B846-864F49C55FAE}"/>
              </a:ext>
            </a:extLst>
          </p:cNvPr>
          <p:cNvSpPr txBox="1"/>
          <p:nvPr/>
        </p:nvSpPr>
        <p:spPr>
          <a:xfrm>
            <a:off x="408239" y="71362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Before Fusion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CD762-9DB2-7540-8AB7-31CB19141D1D}"/>
              </a:ext>
            </a:extLst>
          </p:cNvPr>
          <p:cNvSpPr txBox="1"/>
          <p:nvPr/>
        </p:nvSpPr>
        <p:spPr>
          <a:xfrm>
            <a:off x="4965148" y="707262"/>
            <a:ext cx="456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During Fusion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69206-446A-1544-AF92-9C7037AC1F94}"/>
              </a:ext>
            </a:extLst>
          </p:cNvPr>
          <p:cNvSpPr txBox="1"/>
          <p:nvPr/>
        </p:nvSpPr>
        <p:spPr>
          <a:xfrm>
            <a:off x="9760593" y="71139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After Fusion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BEA108-CA7E-9E42-B5BA-B60505E94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6" t="5780" r="6994" b="5875"/>
          <a:stretch/>
        </p:blipFill>
        <p:spPr>
          <a:xfrm>
            <a:off x="4965145" y="1263582"/>
            <a:ext cx="4572000" cy="3657600"/>
          </a:xfrm>
          <a:prstGeom prst="rect">
            <a:avLst/>
          </a:prstGeom>
          <a:ln w="1270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1465E-5649-5A45-9F82-470A0A93E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6" t="8814" r="11014" b="3881"/>
          <a:stretch/>
        </p:blipFill>
        <p:spPr>
          <a:xfrm>
            <a:off x="9770898" y="1267871"/>
            <a:ext cx="4572000" cy="3657600"/>
          </a:xfrm>
          <a:prstGeom prst="rect">
            <a:avLst/>
          </a:prstGeom>
          <a:ln w="1270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22794-74E2-654B-BD4B-38383234E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52" t="8897" r="8774" b="5709"/>
          <a:stretch/>
        </p:blipFill>
        <p:spPr>
          <a:xfrm>
            <a:off x="408239" y="1263582"/>
            <a:ext cx="4572000" cy="3657600"/>
          </a:xfrm>
          <a:prstGeom prst="rect">
            <a:avLst/>
          </a:prstGeom>
          <a:ln w="1270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49A7D6-B5F0-E04F-942B-6E296D8A376C}"/>
              </a:ext>
            </a:extLst>
          </p:cNvPr>
          <p:cNvSpPr txBox="1"/>
          <p:nvPr/>
        </p:nvSpPr>
        <p:spPr>
          <a:xfrm>
            <a:off x="6468169" y="4441546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OFM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2470B-DB3F-4742-B4F4-E80F1A7930B2}"/>
              </a:ext>
            </a:extLst>
          </p:cNvPr>
          <p:cNvSpPr txBox="1"/>
          <p:nvPr/>
        </p:nvSpPr>
        <p:spPr>
          <a:xfrm>
            <a:off x="1918978" y="4444411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OFM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D4564-326B-E640-905C-462F6376C90C}"/>
              </a:ext>
            </a:extLst>
          </p:cNvPr>
          <p:cNvSpPr txBox="1"/>
          <p:nvPr/>
        </p:nvSpPr>
        <p:spPr>
          <a:xfrm>
            <a:off x="12046596" y="4434252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OFM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19FBF-680B-9344-9426-09968D47D9BE}"/>
              </a:ext>
            </a:extLst>
          </p:cNvPr>
          <p:cNvSpPr txBox="1"/>
          <p:nvPr/>
        </p:nvSpPr>
        <p:spPr>
          <a:xfrm>
            <a:off x="5073513" y="2856525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4EB7F-280E-6344-B993-A4CE02837110}"/>
              </a:ext>
            </a:extLst>
          </p:cNvPr>
          <p:cNvSpPr txBox="1"/>
          <p:nvPr/>
        </p:nvSpPr>
        <p:spPr>
          <a:xfrm>
            <a:off x="7917636" y="2856525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A0461-8BBF-B849-9EA1-2F181591ECC7}"/>
              </a:ext>
            </a:extLst>
          </p:cNvPr>
          <p:cNvSpPr txBox="1"/>
          <p:nvPr/>
        </p:nvSpPr>
        <p:spPr>
          <a:xfrm>
            <a:off x="11046029" y="2830772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DC077-E587-9D45-BC8D-6A4945E030A0}"/>
              </a:ext>
            </a:extLst>
          </p:cNvPr>
          <p:cNvSpPr txBox="1"/>
          <p:nvPr/>
        </p:nvSpPr>
        <p:spPr>
          <a:xfrm>
            <a:off x="1918977" y="1769866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8BDA1-504E-494D-AAEC-7E846C7B08E3}"/>
              </a:ext>
            </a:extLst>
          </p:cNvPr>
          <p:cNvSpPr txBox="1"/>
          <p:nvPr/>
        </p:nvSpPr>
        <p:spPr>
          <a:xfrm>
            <a:off x="6624040" y="1751069"/>
            <a:ext cx="1550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</a:p>
        </p:txBody>
      </p:sp>
    </p:spTree>
    <p:extLst>
      <p:ext uri="{BB962C8B-B14F-4D97-AF65-F5344CB8AC3E}">
        <p14:creationId xmlns:p14="http://schemas.microsoft.com/office/powerpoint/2010/main" val="347993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McGaughey, David (NIH/NEI) [E]</dc:creator>
  <cp:lastModifiedBy>McGaughey, David (NIH/NEI) [E]</cp:lastModifiedBy>
  <cp:revision>1</cp:revision>
  <dcterms:created xsi:type="dcterms:W3CDTF">2021-12-06T14:44:33Z</dcterms:created>
  <dcterms:modified xsi:type="dcterms:W3CDTF">2021-12-06T14:52:36Z</dcterms:modified>
</cp:coreProperties>
</file>