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94" d="100"/>
          <a:sy n="94" d="100"/>
        </p:scale>
        <p:origin x="3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EE61-6F7B-8689-DBA7-9590B6E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5DC9E-660A-C1C7-6AB4-086B42EE8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E0FE-19FA-A252-06FA-24EB1369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2AC6A-E1F5-895A-FA61-D5329BDC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9291-E38C-CBF5-3428-F3B8F466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77CE-BA79-2FFA-B9C8-D5A0FB63A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C3FB-860C-0571-679E-3B4277FD5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0AD3A-B434-0390-A6A2-E3E27120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4026A-CD9F-6A62-FB34-F0FDC046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3E309-126D-BB10-FC88-1E2A57F33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0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E2388-EE85-C0BD-4D5F-1193C3061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700A3-B276-5AF4-450F-993BA45D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6B5FF-348A-B4C7-CF53-860A090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D1BE9-47EE-37A6-7CAF-BE23FF84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1353-C31D-D491-6693-26FD571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9EE6-D8D3-D19A-6ACD-FB523115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3383B-7621-4342-57A4-8E51E61B7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0E80-D110-4F47-ADD5-59175D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F412-812A-3B58-49AE-50BFB1F8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E0F1-EC3D-56D5-7BA9-EF1E4C2D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5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49E2-7BD0-9CB4-C9D6-C31463E9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7EF1C-EA96-F664-5F16-9E8AA3B3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C31AF-41ED-AB22-0F54-FF069D43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E392-DDBA-A02F-23EE-85798697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82DEA-4E75-3239-4CA0-3B397647E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6604-0AD0-D39E-17AB-5C6CAE8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171E-F645-7464-4C9D-1DB1A9E2BB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0B2F4-F860-9297-60B4-C8E68F57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860F1-2C83-A255-2FC1-CEFD17D6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4E9E3-96C1-56DC-FF44-4CC4C583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3FA01-35BD-3E7C-E87E-AF1363F1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AD75-D326-9F50-B6EB-517EBE3F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813A1-8995-46C3-822A-B33CFA54E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A2EF2-6696-7EA1-24CC-EF14ADE23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1286E-014F-93BE-37D5-1D06BBEDD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03FD8-99EC-A2DA-D89A-E352DF23D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CD1D7-2F83-7078-1475-0633CC78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528D3B-8A04-6FC5-45E5-DD9CFF57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A9888-7E14-5ADC-381D-AD513D43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4B848-70EF-B34A-5E47-1FB3E391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B7AC8-0B46-61C6-E732-B56B86018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EA10B-CCB5-E583-68D5-BFF2CEBE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0039-F448-8957-7309-844D5785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27CC6-CB1E-5D32-383A-62694CD9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556C-7DC4-121B-DAB5-D23FB5BD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FC4AC-AB5B-0535-438A-B649560F7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5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11A8-944A-74E9-7242-F6F87CA1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1A3AA-EC11-D9A9-6D87-922198DC6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A743F-5BAC-5476-AED7-E1AB35E5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1FA-B1BF-2ED9-71CD-F54C7A06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EAD1F-2ADE-45D2-521F-8D9629D3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5891-0926-C7B8-D772-048325DE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1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EE41-6D1D-92F4-A833-2E056FED1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87A92-D58B-3BE5-D19D-62AEA208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11A28-26BE-1BCE-D523-38165A4D9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6B989-4006-6215-5497-CC1F90B4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E01B2-FFCC-AC76-BE35-2B5C4570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7670D-DFA9-4416-A3CD-9807A58C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9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21DE54-D03D-0E50-175B-AB90466C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CA131-72F1-30F0-0714-CDE81F80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9A007-FDFA-AE62-D41E-11E559D4D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70EBC-7125-4B5E-B99D-E465C94DD82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2AAB-DDAE-8C5C-E2E7-A8B2C6B8D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02A88-5A87-24B7-BA95-9C4E48A57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80110-8257-4787-9A9E-CD7E55A4F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FF845-3623-3B72-E2B4-BB9FABA0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1282035"/>
            <a:ext cx="9462210" cy="548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3DD0F5-4ED4-B11B-76A7-BFF45055FC3A}"/>
              </a:ext>
            </a:extLst>
          </p:cNvPr>
          <p:cNvSpPr txBox="1"/>
          <p:nvPr/>
        </p:nvSpPr>
        <p:spPr>
          <a:xfrm>
            <a:off x="3198649" y="669349"/>
            <a:ext cx="174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InVEST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C95A2-E121-41CE-9268-61BA294D4808}"/>
              </a:ext>
            </a:extLst>
          </p:cNvPr>
          <p:cNvSpPr txBox="1"/>
          <p:nvPr/>
        </p:nvSpPr>
        <p:spPr>
          <a:xfrm>
            <a:off x="1687902" y="392351"/>
            <a:ext cx="901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Home</a:t>
            </a:r>
          </a:p>
          <a:p>
            <a:pPr algn="ctr"/>
            <a:r>
              <a:rPr lang="en-US" b="1"/>
              <a:t>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F852-105F-259A-E75C-523ED58FA22C}"/>
              </a:ext>
            </a:extLst>
          </p:cNvPr>
          <p:cNvSpPr txBox="1"/>
          <p:nvPr/>
        </p:nvSpPr>
        <p:spPr>
          <a:xfrm>
            <a:off x="7105291" y="392350"/>
            <a:ext cx="1372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Previous </a:t>
            </a:r>
          </a:p>
          <a:p>
            <a:pPr algn="ctr"/>
            <a:r>
              <a:rPr lang="en-US" b="1"/>
              <a:t>model runs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2F9C0B-24CB-877D-E4EF-EDBDEC941542}"/>
              </a:ext>
            </a:extLst>
          </p:cNvPr>
          <p:cNvSpPr txBox="1"/>
          <p:nvPr/>
        </p:nvSpPr>
        <p:spPr>
          <a:xfrm>
            <a:off x="10032101" y="392350"/>
            <a:ext cx="150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Settings/</a:t>
            </a:r>
          </a:p>
          <a:p>
            <a:pPr algn="ctr"/>
            <a:r>
              <a:rPr lang="en-US" b="1"/>
              <a:t>Sample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D104B-3E88-D027-55CD-F6673E9F405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138827" y="1038682"/>
            <a:ext cx="0" cy="669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CE5C5-269B-DD1A-93F0-1E15E06AC1DD}"/>
              </a:ext>
            </a:extLst>
          </p:cNvPr>
          <p:cNvSpPr/>
          <p:nvPr/>
        </p:nvSpPr>
        <p:spPr>
          <a:xfrm>
            <a:off x="1535502" y="1708030"/>
            <a:ext cx="1224951" cy="4054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AE5E757-F375-5291-6EAD-24A1F9AC78C1}"/>
              </a:ext>
            </a:extLst>
          </p:cNvPr>
          <p:cNvCxnSpPr>
            <a:cxnSpLocks/>
          </p:cNvCxnSpPr>
          <p:nvPr/>
        </p:nvCxnSpPr>
        <p:spPr>
          <a:xfrm flipH="1">
            <a:off x="3193077" y="1038682"/>
            <a:ext cx="642278" cy="127319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F48D4D-E95A-76AF-CB24-E43FF18E2D00}"/>
              </a:ext>
            </a:extLst>
          </p:cNvPr>
          <p:cNvCxnSpPr>
            <a:cxnSpLocks/>
          </p:cNvCxnSpPr>
          <p:nvPr/>
        </p:nvCxnSpPr>
        <p:spPr>
          <a:xfrm>
            <a:off x="4301181" y="1038681"/>
            <a:ext cx="644421" cy="127319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84CD8-F2B9-6592-3E04-2884D007BADF}"/>
              </a:ext>
            </a:extLst>
          </p:cNvPr>
          <p:cNvCxnSpPr>
            <a:cxnSpLocks/>
          </p:cNvCxnSpPr>
          <p:nvPr/>
        </p:nvCxnSpPr>
        <p:spPr>
          <a:xfrm>
            <a:off x="7791537" y="1038681"/>
            <a:ext cx="0" cy="11351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D70D8-0CC7-93F8-73F8-4679AA18F256}"/>
              </a:ext>
            </a:extLst>
          </p:cNvPr>
          <p:cNvCxnSpPr>
            <a:cxnSpLocks/>
          </p:cNvCxnSpPr>
          <p:nvPr/>
        </p:nvCxnSpPr>
        <p:spPr>
          <a:xfrm>
            <a:off x="10782370" y="1038681"/>
            <a:ext cx="0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925C7-EC38-EEFF-E0D2-D8595EC629A4}"/>
              </a:ext>
            </a:extLst>
          </p:cNvPr>
          <p:cNvSpPr/>
          <p:nvPr/>
        </p:nvSpPr>
        <p:spPr>
          <a:xfrm>
            <a:off x="10575985" y="1731352"/>
            <a:ext cx="421728" cy="3821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FF845-3623-3B72-E2B4-BB9FABA0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2" y="1282035"/>
            <a:ext cx="9462210" cy="5481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2F9C0B-24CB-877D-E4EF-EDBDEC941542}"/>
              </a:ext>
            </a:extLst>
          </p:cNvPr>
          <p:cNvSpPr txBox="1"/>
          <p:nvPr/>
        </p:nvSpPr>
        <p:spPr>
          <a:xfrm>
            <a:off x="10032101" y="392350"/>
            <a:ext cx="1500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Settings/</a:t>
            </a:r>
          </a:p>
          <a:p>
            <a:pPr algn="ctr"/>
            <a:r>
              <a:rPr lang="en-US" b="1"/>
              <a:t>Sample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7D70D8-0CC7-93F8-73F8-4679AA18F256}"/>
              </a:ext>
            </a:extLst>
          </p:cNvPr>
          <p:cNvCxnSpPr>
            <a:cxnSpLocks/>
          </p:cNvCxnSpPr>
          <p:nvPr/>
        </p:nvCxnSpPr>
        <p:spPr>
          <a:xfrm>
            <a:off x="10782370" y="1038681"/>
            <a:ext cx="0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0D925C7-EC38-EEFF-E0D2-D8595EC629A4}"/>
              </a:ext>
            </a:extLst>
          </p:cNvPr>
          <p:cNvSpPr/>
          <p:nvPr/>
        </p:nvSpPr>
        <p:spPr>
          <a:xfrm>
            <a:off x="10575985" y="1717806"/>
            <a:ext cx="421728" cy="38212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4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D01FA-74B6-C288-1324-4C1E02DF5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47" y="1282781"/>
            <a:ext cx="9598854" cy="547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C95A2-E121-41CE-9268-61BA294D4808}"/>
              </a:ext>
            </a:extLst>
          </p:cNvPr>
          <p:cNvSpPr txBox="1"/>
          <p:nvPr/>
        </p:nvSpPr>
        <p:spPr>
          <a:xfrm>
            <a:off x="2883226" y="4928888"/>
            <a:ext cx="1388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Click to run</a:t>
            </a:r>
          </a:p>
          <a:p>
            <a:pPr algn="ctr"/>
            <a:r>
              <a:rPr lang="en-US" b="1"/>
              <a:t>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F852-105F-259A-E75C-523ED58FA22C}"/>
              </a:ext>
            </a:extLst>
          </p:cNvPr>
          <p:cNvSpPr txBox="1"/>
          <p:nvPr/>
        </p:nvSpPr>
        <p:spPr>
          <a:xfrm>
            <a:off x="9342180" y="392350"/>
            <a:ext cx="849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Model</a:t>
            </a:r>
          </a:p>
          <a:p>
            <a:pPr algn="ctr"/>
            <a:r>
              <a:rPr lang="en-US" b="1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D104B-3E88-D027-55CD-F6673E9F405D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577708" y="5575219"/>
            <a:ext cx="3" cy="66934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84CD8-F2B9-6592-3E04-2884D007BADF}"/>
              </a:ext>
            </a:extLst>
          </p:cNvPr>
          <p:cNvCxnSpPr>
            <a:cxnSpLocks/>
          </p:cNvCxnSpPr>
          <p:nvPr/>
        </p:nvCxnSpPr>
        <p:spPr>
          <a:xfrm>
            <a:off x="9766975" y="1121434"/>
            <a:ext cx="0" cy="992038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221A4D-C108-D289-782E-E236D5D31C8A}"/>
              </a:ext>
            </a:extLst>
          </p:cNvPr>
          <p:cNvSpPr txBox="1"/>
          <p:nvPr/>
        </p:nvSpPr>
        <p:spPr>
          <a:xfrm>
            <a:off x="6011099" y="392350"/>
            <a:ext cx="1935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Tabs for multiple</a:t>
            </a:r>
          </a:p>
          <a:p>
            <a:pPr algn="ctr"/>
            <a:r>
              <a:rPr lang="en-US" b="1"/>
              <a:t>model runs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60D4AF-D4BC-2E10-4C25-5B5B40CD30ED}"/>
              </a:ext>
            </a:extLst>
          </p:cNvPr>
          <p:cNvCxnSpPr>
            <a:cxnSpLocks/>
          </p:cNvCxnSpPr>
          <p:nvPr/>
        </p:nvCxnSpPr>
        <p:spPr>
          <a:xfrm flipH="1">
            <a:off x="6349242" y="1038681"/>
            <a:ext cx="319119" cy="66934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7D0D4-EB4A-AC92-8053-A249511B7BE0}"/>
              </a:ext>
            </a:extLst>
          </p:cNvPr>
          <p:cNvCxnSpPr>
            <a:cxnSpLocks/>
          </p:cNvCxnSpPr>
          <p:nvPr/>
        </p:nvCxnSpPr>
        <p:spPr>
          <a:xfrm>
            <a:off x="7326090" y="1067435"/>
            <a:ext cx="362519" cy="61184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794A90B-300B-14EB-BFD1-8D3AC13DC45F}"/>
              </a:ext>
            </a:extLst>
          </p:cNvPr>
          <p:cNvSpPr/>
          <p:nvPr/>
        </p:nvSpPr>
        <p:spPr>
          <a:xfrm>
            <a:off x="4712678" y="2119543"/>
            <a:ext cx="7313920" cy="46404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3A21B8-2148-B65A-2DB3-8188AB682A89}"/>
              </a:ext>
            </a:extLst>
          </p:cNvPr>
          <p:cNvSpPr txBox="1"/>
          <p:nvPr/>
        </p:nvSpPr>
        <p:spPr>
          <a:xfrm>
            <a:off x="34377" y="2908721"/>
            <a:ext cx="2210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Save parameters and optionally data to a file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2903F-FD9C-5F8A-6466-F36291309C89}"/>
              </a:ext>
            </a:extLst>
          </p:cNvPr>
          <p:cNvSpPr txBox="1"/>
          <p:nvPr/>
        </p:nvSpPr>
        <p:spPr>
          <a:xfrm>
            <a:off x="79931" y="2131766"/>
            <a:ext cx="204446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Load parameters and optionally data from a saved file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B79E811-4DAC-A6F5-970A-F0EF96DFBB5D}"/>
              </a:ext>
            </a:extLst>
          </p:cNvPr>
          <p:cNvCxnSpPr>
            <a:cxnSpLocks/>
          </p:cNvCxnSpPr>
          <p:nvPr/>
        </p:nvCxnSpPr>
        <p:spPr>
          <a:xfrm>
            <a:off x="1530773" y="2654146"/>
            <a:ext cx="955040" cy="346441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0959A1-E341-61DE-8A76-08AF2FF93AC5}"/>
              </a:ext>
            </a:extLst>
          </p:cNvPr>
          <p:cNvCxnSpPr>
            <a:cxnSpLocks/>
          </p:cNvCxnSpPr>
          <p:nvPr/>
        </p:nvCxnSpPr>
        <p:spPr>
          <a:xfrm>
            <a:off x="1903307" y="3255047"/>
            <a:ext cx="582506" cy="0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6BD9555-8BC1-C2C7-D76E-5F0947AA30A1}"/>
              </a:ext>
            </a:extLst>
          </p:cNvPr>
          <p:cNvSpPr txBox="1"/>
          <p:nvPr/>
        </p:nvSpPr>
        <p:spPr>
          <a:xfrm>
            <a:off x="34377" y="3479641"/>
            <a:ext cx="22104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Link to User Guide  </a:t>
            </a:r>
          </a:p>
          <a:p>
            <a:r>
              <a:rPr lang="en-US" sz="1300" b="1"/>
              <a:t>chapter for this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2063D-9A64-0CBA-8B21-D8F3C83D1E58}"/>
              </a:ext>
            </a:extLst>
          </p:cNvPr>
          <p:cNvCxnSpPr>
            <a:cxnSpLocks/>
          </p:cNvCxnSpPr>
          <p:nvPr/>
        </p:nvCxnSpPr>
        <p:spPr>
          <a:xfrm flipV="1">
            <a:off x="1686560" y="3549227"/>
            <a:ext cx="799253" cy="90298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21C943-524A-5D82-0763-013237043342}"/>
              </a:ext>
            </a:extLst>
          </p:cNvPr>
          <p:cNvSpPr txBox="1"/>
          <p:nvPr/>
        </p:nvSpPr>
        <p:spPr>
          <a:xfrm>
            <a:off x="34377" y="4015368"/>
            <a:ext cx="22104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/>
              <a:t>Link to Community Forum posts related to this model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EC082BF-A6D9-6D8C-C1BB-5BF8367B28A6}"/>
              </a:ext>
            </a:extLst>
          </p:cNvPr>
          <p:cNvCxnSpPr>
            <a:cxnSpLocks/>
          </p:cNvCxnSpPr>
          <p:nvPr/>
        </p:nvCxnSpPr>
        <p:spPr>
          <a:xfrm flipV="1">
            <a:off x="2090524" y="3929050"/>
            <a:ext cx="594823" cy="276104"/>
          </a:xfrm>
          <a:prstGeom prst="straightConnector1">
            <a:avLst/>
          </a:prstGeom>
          <a:ln w="57150">
            <a:solidFill>
              <a:srgbClr val="9966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9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5944C-64A2-3A34-B15E-A32D6BEE4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234" y="1266614"/>
            <a:ext cx="9598854" cy="5477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C95A2-E121-41CE-9268-61BA294D4808}"/>
              </a:ext>
            </a:extLst>
          </p:cNvPr>
          <p:cNvSpPr txBox="1"/>
          <p:nvPr/>
        </p:nvSpPr>
        <p:spPr>
          <a:xfrm>
            <a:off x="190836" y="2519393"/>
            <a:ext cx="17781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Click to view logging messages for this model run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3F852-105F-259A-E75C-523ED58FA22C}"/>
              </a:ext>
            </a:extLst>
          </p:cNvPr>
          <p:cNvSpPr txBox="1"/>
          <p:nvPr/>
        </p:nvSpPr>
        <p:spPr>
          <a:xfrm>
            <a:off x="7744952" y="392350"/>
            <a:ext cx="124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Logging</a:t>
            </a:r>
          </a:p>
          <a:p>
            <a:pPr algn="ctr"/>
            <a:r>
              <a:rPr lang="en-US" b="1"/>
              <a:t>messages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1D104B-3E88-D027-55CD-F6673E9F405D}"/>
              </a:ext>
            </a:extLst>
          </p:cNvPr>
          <p:cNvCxnSpPr>
            <a:cxnSpLocks/>
          </p:cNvCxnSpPr>
          <p:nvPr/>
        </p:nvCxnSpPr>
        <p:spPr>
          <a:xfrm>
            <a:off x="1443408" y="2673865"/>
            <a:ext cx="66782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E84CD8-F2B9-6592-3E04-2884D007BADF}"/>
              </a:ext>
            </a:extLst>
          </p:cNvPr>
          <p:cNvCxnSpPr>
            <a:cxnSpLocks/>
          </p:cNvCxnSpPr>
          <p:nvPr/>
        </p:nvCxnSpPr>
        <p:spPr>
          <a:xfrm>
            <a:off x="8367269" y="1038681"/>
            <a:ext cx="1" cy="120329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5AE65B7-EF86-E397-6E44-144DF335D314}"/>
              </a:ext>
            </a:extLst>
          </p:cNvPr>
          <p:cNvSpPr txBox="1"/>
          <p:nvPr/>
        </p:nvSpPr>
        <p:spPr>
          <a:xfrm>
            <a:off x="2880445" y="4372709"/>
            <a:ext cx="151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Click to view</a:t>
            </a:r>
          </a:p>
          <a:p>
            <a:pPr algn="ctr"/>
            <a:r>
              <a:rPr lang="en-US" b="1"/>
              <a:t>results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A8099E-49B3-BDFD-C2E8-2E62635467DF}"/>
              </a:ext>
            </a:extLst>
          </p:cNvPr>
          <p:cNvCxnSpPr>
            <a:cxnSpLocks/>
          </p:cNvCxnSpPr>
          <p:nvPr/>
        </p:nvCxnSpPr>
        <p:spPr>
          <a:xfrm>
            <a:off x="3638666" y="5019040"/>
            <a:ext cx="0" cy="67688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7CD429-4E9C-2EDE-9474-2E7D7326E012}"/>
              </a:ext>
            </a:extLst>
          </p:cNvPr>
          <p:cNvSpPr txBox="1"/>
          <p:nvPr/>
        </p:nvSpPr>
        <p:spPr>
          <a:xfrm>
            <a:off x="481912" y="1720342"/>
            <a:ext cx="19395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Click to return to </a:t>
            </a:r>
          </a:p>
          <a:p>
            <a:r>
              <a:rPr lang="en-US" sz="1400" b="1"/>
              <a:t>the model input screen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85BA3A-E3E6-D4A6-B34A-C652731EC4C2}"/>
              </a:ext>
            </a:extLst>
          </p:cNvPr>
          <p:cNvCxnSpPr>
            <a:cxnSpLocks/>
          </p:cNvCxnSpPr>
          <p:nvPr/>
        </p:nvCxnSpPr>
        <p:spPr>
          <a:xfrm>
            <a:off x="1443408" y="2320779"/>
            <a:ext cx="66782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39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Stacie Ann Wolny</dc:creator>
  <cp:lastModifiedBy>Stacie Ann Wolny</cp:lastModifiedBy>
  <cp:revision>5</cp:revision>
  <dcterms:created xsi:type="dcterms:W3CDTF">2024-06-10T15:35:44Z</dcterms:created>
  <dcterms:modified xsi:type="dcterms:W3CDTF">2024-06-10T16:16:46Z</dcterms:modified>
</cp:coreProperties>
</file>