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-8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9CAB-2394-4B91-B806-86DE0BD5868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7F26E-DD7F-46D0-BFC7-A9D0A741C4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A762-8B9B-4E9E-9242-1A63E09582AC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128" y="6356350"/>
            <a:ext cx="633222" cy="365125"/>
          </a:xfrm>
        </p:spPr>
        <p:txBody>
          <a:bodyPr/>
          <a:lstStyle>
            <a:lvl1pPr>
              <a:defRPr sz="1800"/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2934FF12-274E-4678-8BB9-2C4D21A03174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xmlns="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 smtClean="0"/>
              <a:t>M3-Modelos de </a:t>
            </a:r>
            <a:r>
              <a:rPr lang="en-US" dirty="0" err="1" smtClean="0"/>
              <a:t>Datos</a:t>
            </a:r>
            <a:r>
              <a:rPr lang="en-US" dirty="0" smtClean="0"/>
              <a:t>                    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45720"/>
            <a:ext cx="7886700" cy="8046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2417"/>
            <a:ext cx="7886700" cy="50017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38E-4683-46A4-9B5E-18358A8B980A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5279" y="6356351"/>
            <a:ext cx="565265" cy="365125"/>
          </a:xfrm>
        </p:spPr>
        <p:txBody>
          <a:bodyPr/>
          <a:lstStyle/>
          <a:p>
            <a:fld id="{E632488C-DC10-4997-9506-1AB07A532E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xmlns="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 smtClean="0"/>
              <a:t>M3-Modelos de </a:t>
            </a:r>
            <a:r>
              <a:rPr lang="en-US" dirty="0" err="1" smtClean="0"/>
              <a:t>Datos</a:t>
            </a:r>
            <a:r>
              <a:rPr lang="en-US" dirty="0" smtClean="0"/>
              <a:t>                    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2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37744"/>
            <a:ext cx="7886700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70433"/>
            <a:ext cx="7886700" cy="489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3AED9E-31CF-4D9C-86D9-4276746109C6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5551" y="6356351"/>
            <a:ext cx="674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05671"/>
            <a:ext cx="2975106" cy="652329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F3203E2C-5430-494C-ADDB-ADA2CB831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463372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M1-PANORAMA                    </a:t>
            </a:r>
            <a:r>
              <a:rPr lang="en-US" dirty="0" err="1"/>
              <a:t>J.Marco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4EBBC03-979D-4049-A092-45DE5892018A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46072601-E48B-4DD0-BF4E-EFBDC6FBAC56}"/>
              </a:ext>
            </a:extLst>
          </p:cNvPr>
          <p:cNvCxnSpPr/>
          <p:nvPr userDrawn="1"/>
        </p:nvCxnSpPr>
        <p:spPr>
          <a:xfrm>
            <a:off x="0" y="8961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999" y="1124530"/>
            <a:ext cx="7142747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Propuesta trabajo en Grupo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n-US" dirty="0" smtClean="0"/>
              <a:t>M3.02-Data Life Cycle                    </a:t>
            </a:r>
            <a:r>
              <a:rPr lang="en-US" dirty="0"/>
              <a:t>Fernando Aguilar</a:t>
            </a:r>
          </a:p>
        </p:txBody>
      </p:sp>
    </p:spTree>
    <p:extLst>
      <p:ext uri="{BB962C8B-B14F-4D97-AF65-F5344CB8AC3E}">
        <p14:creationId xmlns:p14="http://schemas.microsoft.com/office/powerpoint/2010/main" val="617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CC4E34-679B-466E-B694-B056F68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en Grupo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D05CF54-0AE1-4F5F-A8C2-777D118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err="1" smtClean="0"/>
              <a:t>Informe</a:t>
            </a:r>
            <a:r>
              <a:rPr lang="en-US" sz="2400" dirty="0" smtClean="0"/>
              <a:t> + </a:t>
            </a:r>
            <a:r>
              <a:rPr lang="en-US" sz="2400" dirty="0" err="1" smtClean="0"/>
              <a:t>Presentación</a:t>
            </a:r>
            <a:r>
              <a:rPr lang="en-US" sz="2400" dirty="0" smtClean="0"/>
              <a:t> (Final de </a:t>
            </a:r>
            <a:r>
              <a:rPr lang="en-US" sz="2400" dirty="0" err="1" smtClean="0"/>
              <a:t>Enero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Punto de </a:t>
            </a:r>
            <a:r>
              <a:rPr lang="en-US" sz="2400" dirty="0" err="1" smtClean="0"/>
              <a:t>partida</a:t>
            </a:r>
            <a:r>
              <a:rPr lang="en-US" sz="2400" dirty="0" smtClean="0"/>
              <a:t>: Open Data (al </a:t>
            </a:r>
            <a:r>
              <a:rPr lang="en-US" sz="2400" dirty="0" err="1" smtClean="0"/>
              <a:t>menos</a:t>
            </a:r>
            <a:r>
              <a:rPr lang="en-US" sz="2400" dirty="0" smtClean="0"/>
              <a:t> dos </a:t>
            </a:r>
            <a:r>
              <a:rPr lang="en-US" sz="2400" dirty="0" err="1" smtClean="0"/>
              <a:t>fuentes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Descripción</a:t>
            </a:r>
            <a:r>
              <a:rPr lang="en-US" sz="2400" dirty="0"/>
              <a:t> general del </a:t>
            </a:r>
            <a:r>
              <a:rPr lang="en-US" sz="2400" dirty="0" err="1"/>
              <a:t>proyecto</a:t>
            </a:r>
            <a:r>
              <a:rPr lang="en-US" sz="2400" dirty="0"/>
              <a:t>: </a:t>
            </a:r>
            <a:r>
              <a:rPr lang="en-US" sz="2400" dirty="0" err="1"/>
              <a:t>objetivos</a:t>
            </a:r>
            <a:r>
              <a:rPr lang="en-US" sz="2400" dirty="0"/>
              <a:t>, </a:t>
            </a:r>
            <a:r>
              <a:rPr lang="en-US" sz="2400" dirty="0" err="1"/>
              <a:t>resultados</a:t>
            </a:r>
            <a:r>
              <a:rPr lang="en-US" sz="2400" dirty="0"/>
              <a:t> </a:t>
            </a:r>
            <a:r>
              <a:rPr lang="en-US" sz="2400" dirty="0" err="1"/>
              <a:t>esperados</a:t>
            </a:r>
            <a:r>
              <a:rPr lang="en-US" sz="2400" dirty="0"/>
              <a:t>, </a:t>
            </a:r>
            <a:r>
              <a:rPr lang="en-US" sz="2400" dirty="0" err="1"/>
              <a:t>requisitos</a:t>
            </a:r>
            <a:r>
              <a:rPr lang="en-US" sz="2400" dirty="0"/>
              <a:t>, </a:t>
            </a:r>
            <a:r>
              <a:rPr lang="en-US" sz="2400" dirty="0" err="1"/>
              <a:t>requerimientos</a:t>
            </a:r>
            <a:r>
              <a:rPr lang="en-US" sz="2400" dirty="0"/>
              <a:t> </a:t>
            </a:r>
            <a:r>
              <a:rPr lang="en-US" sz="2400" dirty="0" err="1"/>
              <a:t>técnicos</a:t>
            </a:r>
            <a:r>
              <a:rPr lang="en-US" sz="2400" dirty="0" smtClean="0"/>
              <a:t>…</a:t>
            </a:r>
          </a:p>
          <a:p>
            <a:r>
              <a:rPr lang="en-US" sz="2400" dirty="0" err="1"/>
              <a:t>Descripción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r>
              <a:rPr lang="en-US" sz="2400" dirty="0"/>
              <a:t>:</a:t>
            </a:r>
          </a:p>
          <a:p>
            <a:pPr lvl="1"/>
            <a:r>
              <a:rPr lang="en-US" dirty="0" err="1"/>
              <a:t>Interés</a:t>
            </a:r>
            <a:endParaRPr lang="en-US" dirty="0"/>
          </a:p>
          <a:p>
            <a:pPr lvl="1"/>
            <a:r>
              <a:rPr lang="en-US" dirty="0" err="1"/>
              <a:t>Cobertura</a:t>
            </a:r>
            <a:r>
              <a:rPr lang="en-US" dirty="0"/>
              <a:t> (</a:t>
            </a:r>
            <a:r>
              <a:rPr lang="en-US" dirty="0" err="1"/>
              <a:t>geográfica</a:t>
            </a:r>
            <a:r>
              <a:rPr lang="en-US" dirty="0"/>
              <a:t>, temporal). ¿Han </a:t>
            </a:r>
            <a:r>
              <a:rPr lang="en-US" dirty="0" err="1"/>
              <a:t>limitado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elección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Objetivos</a:t>
            </a:r>
            <a:endParaRPr lang="en-US" dirty="0"/>
          </a:p>
          <a:p>
            <a:r>
              <a:rPr lang="en-US" dirty="0" err="1"/>
              <a:t>Descripción</a:t>
            </a:r>
            <a:r>
              <a:rPr lang="en-US" dirty="0"/>
              <a:t> de las </a:t>
            </a:r>
            <a:r>
              <a:rPr lang="en-US" dirty="0" err="1"/>
              <a:t>fuentes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Orígenes</a:t>
            </a:r>
            <a:endParaRPr lang="en-US" dirty="0"/>
          </a:p>
          <a:p>
            <a:pPr lvl="1"/>
            <a:r>
              <a:rPr lang="en-US" dirty="0" err="1" smtClean="0"/>
              <a:t>Formatos</a:t>
            </a:r>
            <a:endParaRPr lang="en-US" sz="2400" dirty="0" smtClean="0"/>
          </a:p>
          <a:p>
            <a:r>
              <a:rPr lang="en-US" sz="2400" dirty="0" err="1" smtClean="0"/>
              <a:t>Realización</a:t>
            </a:r>
            <a:r>
              <a:rPr lang="en-US" sz="2400" dirty="0" smtClean="0"/>
              <a:t> del Data Management Plan</a:t>
            </a:r>
          </a:p>
          <a:p>
            <a:pPr lvl="1"/>
            <a:r>
              <a:rPr lang="en-US" dirty="0" err="1" smtClean="0"/>
              <a:t>Asumiendo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 de 0 (Como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fueran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generados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plantilla</a:t>
            </a:r>
            <a:r>
              <a:rPr lang="en-US" dirty="0" smtClean="0"/>
              <a:t> para </a:t>
            </a:r>
            <a:r>
              <a:rPr lang="en-US" dirty="0" err="1" smtClean="0"/>
              <a:t>proyectos</a:t>
            </a:r>
            <a:r>
              <a:rPr lang="en-US" dirty="0" smtClean="0"/>
              <a:t> de la </a:t>
            </a:r>
            <a:r>
              <a:rPr lang="en-US" dirty="0" err="1" smtClean="0"/>
              <a:t>Comisión</a:t>
            </a:r>
            <a:r>
              <a:rPr lang="en-US" dirty="0" smtClean="0"/>
              <a:t> </a:t>
            </a:r>
            <a:r>
              <a:rPr lang="en-US" dirty="0" err="1" smtClean="0"/>
              <a:t>Europea</a:t>
            </a:r>
            <a:r>
              <a:rPr lang="en-US" dirty="0" smtClean="0"/>
              <a:t> (H2020). </a:t>
            </a:r>
            <a:r>
              <a:rPr lang="en-US" dirty="0" err="1" smtClean="0"/>
              <a:t>Subconjunto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el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científico</a:t>
            </a:r>
            <a:r>
              <a:rPr lang="en-US" dirty="0" smtClean="0"/>
              <a:t>/</a:t>
            </a:r>
            <a:r>
              <a:rPr lang="en-US" dirty="0" err="1" smtClean="0"/>
              <a:t>técnico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F3CABA6-B171-4764-BBBC-36C48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/>
              <a:t>M3.02-Data Life Cycle </a:t>
            </a:r>
            <a:r>
              <a:rPr lang="en-US" dirty="0" smtClean="0"/>
              <a:t>	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en Grupo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smtClean="0"/>
              <a:t>Gantt/</a:t>
            </a:r>
            <a:r>
              <a:rPr lang="en-US" dirty="0" err="1" smtClean="0"/>
              <a:t>Distribución</a:t>
            </a:r>
            <a:r>
              <a:rPr lang="en-US" dirty="0" smtClean="0"/>
              <a:t> temporal (</a:t>
            </a:r>
            <a:r>
              <a:rPr lang="en-US" dirty="0" err="1" smtClean="0"/>
              <a:t>Teniendo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 smtClean="0"/>
              <a:t>datos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err="1" smtClean="0"/>
              <a:t>Curar</a:t>
            </a:r>
            <a:r>
              <a:rPr lang="en-US" dirty="0" smtClean="0"/>
              <a:t>/</a:t>
            </a:r>
            <a:r>
              <a:rPr lang="en-US" dirty="0" err="1" smtClean="0"/>
              <a:t>Limpiar</a:t>
            </a:r>
            <a:r>
              <a:rPr lang="en-US" dirty="0" smtClean="0"/>
              <a:t> </a:t>
            </a:r>
            <a:r>
              <a:rPr lang="en-US" dirty="0" err="1"/>
              <a:t>datos</a:t>
            </a:r>
            <a:r>
              <a:rPr lang="en-US" dirty="0"/>
              <a:t>.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(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aplicadas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/>
              <a:t>metadatos</a:t>
            </a:r>
            <a:r>
              <a:rPr lang="en-US" dirty="0"/>
              <a:t> </a:t>
            </a:r>
            <a:r>
              <a:rPr lang="en-US" dirty="0" err="1" smtClean="0"/>
              <a:t>basados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Dublin Core,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extendido</a:t>
            </a:r>
            <a:r>
              <a:rPr lang="en-US" dirty="0" smtClean="0"/>
              <a:t> (</a:t>
            </a:r>
            <a:r>
              <a:rPr lang="en-US" dirty="0" err="1" smtClean="0"/>
              <a:t>estándar</a:t>
            </a:r>
            <a:r>
              <a:rPr lang="en-US" dirty="0" smtClean="0"/>
              <a:t>?).</a:t>
            </a:r>
          </a:p>
          <a:p>
            <a:pPr lvl="1"/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, </a:t>
            </a:r>
            <a:r>
              <a:rPr lang="en-US" dirty="0" err="1" smtClean="0"/>
              <a:t>detalles</a:t>
            </a:r>
            <a:r>
              <a:rPr lang="en-US" dirty="0" smtClean="0"/>
              <a:t> del </a:t>
            </a:r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fichero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suficientes</a:t>
            </a:r>
            <a:r>
              <a:rPr lang="en-US" dirty="0" smtClean="0"/>
              <a:t> para </a:t>
            </a:r>
            <a:r>
              <a:rPr lang="en-US" dirty="0" err="1" smtClean="0"/>
              <a:t>automatizar</a:t>
            </a:r>
            <a:r>
              <a:rPr lang="en-US" dirty="0" smtClean="0"/>
              <a:t> el </a:t>
            </a:r>
            <a:r>
              <a:rPr lang="en-US" dirty="0" err="1" smtClean="0"/>
              <a:t>procesado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Metadatos</a:t>
            </a:r>
            <a:r>
              <a:rPr lang="en-US" dirty="0" smtClean="0"/>
              <a:t> del </a:t>
            </a:r>
            <a:r>
              <a:rPr lang="en-US" dirty="0" err="1" smtClean="0"/>
              <a:t>contexto</a:t>
            </a:r>
            <a:r>
              <a:rPr lang="en-US" dirty="0" smtClean="0"/>
              <a:t> (</a:t>
            </a:r>
            <a:r>
              <a:rPr lang="en-US" dirty="0" err="1" smtClean="0"/>
              <a:t>proyecto</a:t>
            </a:r>
            <a:r>
              <a:rPr lang="en-US" dirty="0" smtClean="0"/>
              <a:t>, </a:t>
            </a:r>
            <a:r>
              <a:rPr lang="en-US" dirty="0" err="1" smtClean="0"/>
              <a:t>creador</a:t>
            </a:r>
            <a:r>
              <a:rPr lang="en-US" dirty="0" smtClean="0"/>
              <a:t>, etc.)</a:t>
            </a:r>
          </a:p>
          <a:p>
            <a:pPr lvl="1"/>
            <a:r>
              <a:rPr lang="en-US" dirty="0" err="1" smtClean="0"/>
              <a:t>Términos</a:t>
            </a:r>
            <a:r>
              <a:rPr lang="en-US" dirty="0" smtClean="0"/>
              <a:t> Dublin Core </a:t>
            </a:r>
            <a:r>
              <a:rPr lang="en-US" dirty="0" err="1" smtClean="0"/>
              <a:t>posibles</a:t>
            </a:r>
            <a:endParaRPr lang="en-US" dirty="0"/>
          </a:p>
          <a:p>
            <a:r>
              <a:rPr lang="en-US" dirty="0"/>
              <a:t>Plan de </a:t>
            </a:r>
            <a:r>
              <a:rPr lang="en-US" dirty="0" err="1" smtClean="0"/>
              <a:t>preservación</a:t>
            </a:r>
            <a:endParaRPr lang="en-US" dirty="0" smtClean="0"/>
          </a:p>
          <a:p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(Un par de </a:t>
            </a:r>
            <a:r>
              <a:rPr lang="en-US" dirty="0" err="1" smtClean="0"/>
              <a:t>gráficas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conclusiones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strike="sngStrike" dirty="0"/>
              <a:t>(</a:t>
            </a:r>
            <a:r>
              <a:rPr lang="en-US" strike="sngStrike" dirty="0" err="1"/>
              <a:t>Subir</a:t>
            </a:r>
            <a:r>
              <a:rPr lang="en-US" strike="sngStrike" dirty="0"/>
              <a:t> </a:t>
            </a:r>
            <a:r>
              <a:rPr lang="en-US" strike="sngStrike" dirty="0" err="1"/>
              <a:t>los</a:t>
            </a:r>
            <a:r>
              <a:rPr lang="en-US" strike="sngStrike" dirty="0"/>
              <a:t> </a:t>
            </a:r>
            <a:r>
              <a:rPr lang="en-US" strike="sngStrike" dirty="0" err="1"/>
              <a:t>datos</a:t>
            </a:r>
            <a:r>
              <a:rPr lang="en-US" strike="sngStrike" dirty="0"/>
              <a:t> a </a:t>
            </a:r>
            <a:r>
              <a:rPr lang="en-US" strike="sngStrike" dirty="0" err="1"/>
              <a:t>repositorio</a:t>
            </a:r>
            <a:r>
              <a:rPr lang="en-US" strike="sngStrike" dirty="0"/>
              <a:t> para </a:t>
            </a:r>
            <a:r>
              <a:rPr lang="en-US" strike="sngStrike" dirty="0" err="1"/>
              <a:t>obtener</a:t>
            </a:r>
            <a:r>
              <a:rPr lang="en-US" strike="sngStrike" dirty="0"/>
              <a:t> PID/DOI)</a:t>
            </a:r>
          </a:p>
          <a:p>
            <a:r>
              <a:rPr lang="en-US" dirty="0" err="1"/>
              <a:t>Entregar</a:t>
            </a:r>
            <a:r>
              <a:rPr lang="en-US" dirty="0"/>
              <a:t>: </a:t>
            </a:r>
            <a:r>
              <a:rPr lang="en-US" dirty="0" err="1"/>
              <a:t>Informe</a:t>
            </a:r>
            <a:r>
              <a:rPr lang="en-US" dirty="0"/>
              <a:t> con la </a:t>
            </a:r>
            <a:r>
              <a:rPr lang="en-US" dirty="0" err="1"/>
              <a:t>descripción</a:t>
            </a:r>
            <a:r>
              <a:rPr lang="en-US" dirty="0"/>
              <a:t> general, el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smtClean="0"/>
              <a:t>temporal, </a:t>
            </a:r>
            <a:r>
              <a:rPr lang="en-US" dirty="0" err="1"/>
              <a:t>detalles</a:t>
            </a:r>
            <a:r>
              <a:rPr lang="en-US" dirty="0"/>
              <a:t> </a:t>
            </a:r>
            <a:r>
              <a:rPr lang="en-US" dirty="0" err="1" smtClean="0"/>
              <a:t>curación</a:t>
            </a:r>
            <a:r>
              <a:rPr lang="en-US" dirty="0" smtClean="0"/>
              <a:t>, plan </a:t>
            </a:r>
            <a:r>
              <a:rPr lang="en-US" dirty="0"/>
              <a:t>de </a:t>
            </a:r>
            <a:r>
              <a:rPr lang="en-US" dirty="0" err="1" smtClean="0"/>
              <a:t>preservación</a:t>
            </a:r>
            <a:r>
              <a:rPr lang="en-US" dirty="0" smtClean="0"/>
              <a:t> y </a:t>
            </a:r>
            <a:r>
              <a:rPr lang="en-US" dirty="0" err="1" smtClean="0"/>
              <a:t>análisis</a:t>
            </a:r>
            <a:r>
              <a:rPr lang="en-US" dirty="0" smtClean="0"/>
              <a:t>. </a:t>
            </a:r>
            <a:r>
              <a:rPr lang="en-US" dirty="0"/>
              <a:t>DMP.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metadatos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M3.02-Data Life Cycle 	Fernando Aguilar</a:t>
            </a:r>
          </a:p>
        </p:txBody>
      </p:sp>
    </p:spTree>
    <p:extLst>
      <p:ext uri="{BB962C8B-B14F-4D97-AF65-F5344CB8AC3E}">
        <p14:creationId xmlns:p14="http://schemas.microsoft.com/office/powerpoint/2010/main" val="30602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255</Words>
  <Application>Microsoft Office PowerPoint</Application>
  <PresentationFormat>Presentación en pantalla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HDOfficeLightV0</vt:lpstr>
      <vt:lpstr>Propuesta trabajo en Grupo</vt:lpstr>
      <vt:lpstr>Trabajo en Grupo</vt:lpstr>
      <vt:lpstr>Trabajo en Grupo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Jesus</dc:creator>
  <cp:lastModifiedBy>Fernando Aguilar</cp:lastModifiedBy>
  <cp:revision>59</cp:revision>
  <dcterms:created xsi:type="dcterms:W3CDTF">2017-09-17T09:38:06Z</dcterms:created>
  <dcterms:modified xsi:type="dcterms:W3CDTF">2019-11-04T09:12:51Z</dcterms:modified>
</cp:coreProperties>
</file>