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51"/>
  </p:notesMasterIdLst>
  <p:sldIdLst>
    <p:sldId id="452" r:id="rId2"/>
    <p:sldId id="380" r:id="rId3"/>
    <p:sldId id="429" r:id="rId4"/>
    <p:sldId id="427" r:id="rId5"/>
    <p:sldId id="441" r:id="rId6"/>
    <p:sldId id="428" r:id="rId7"/>
    <p:sldId id="303" r:id="rId8"/>
    <p:sldId id="293" r:id="rId9"/>
    <p:sldId id="340" r:id="rId10"/>
    <p:sldId id="319" r:id="rId11"/>
    <p:sldId id="320" r:id="rId12"/>
    <p:sldId id="430" r:id="rId13"/>
    <p:sldId id="328" r:id="rId14"/>
    <p:sldId id="306" r:id="rId15"/>
    <p:sldId id="325" r:id="rId16"/>
    <p:sldId id="332" r:id="rId17"/>
    <p:sldId id="307" r:id="rId18"/>
    <p:sldId id="329" r:id="rId19"/>
    <p:sldId id="386" r:id="rId20"/>
    <p:sldId id="432" r:id="rId21"/>
    <p:sldId id="387" r:id="rId22"/>
    <p:sldId id="443" r:id="rId23"/>
    <p:sldId id="450" r:id="rId24"/>
    <p:sldId id="442" r:id="rId25"/>
    <p:sldId id="451" r:id="rId26"/>
    <p:sldId id="444" r:id="rId27"/>
    <p:sldId id="403" r:id="rId28"/>
    <p:sldId id="335" r:id="rId29"/>
    <p:sldId id="433" r:id="rId30"/>
    <p:sldId id="347" r:id="rId31"/>
    <p:sldId id="348" r:id="rId32"/>
    <p:sldId id="392" r:id="rId33"/>
    <p:sldId id="434" r:id="rId34"/>
    <p:sldId id="366" r:id="rId35"/>
    <p:sldId id="367" r:id="rId36"/>
    <p:sldId id="371" r:id="rId37"/>
    <p:sldId id="372" r:id="rId38"/>
    <p:sldId id="373" r:id="rId39"/>
    <p:sldId id="374" r:id="rId40"/>
    <p:sldId id="375" r:id="rId41"/>
    <p:sldId id="376" r:id="rId42"/>
    <p:sldId id="435" r:id="rId43"/>
    <p:sldId id="301" r:id="rId44"/>
    <p:sldId id="405" r:id="rId45"/>
    <p:sldId id="406" r:id="rId46"/>
    <p:sldId id="437" r:id="rId47"/>
    <p:sldId id="439" r:id="rId48"/>
    <p:sldId id="438" r:id="rId49"/>
    <p:sldId id="440"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DRIGUEZ GONZALEZ David" initials="DRG" lastIdx="0" clrIdx="0">
    <p:extLst>
      <p:ext uri="{19B8F6BF-5375-455C-9EA6-DF929625EA0E}">
        <p15:presenceInfo xmlns:p15="http://schemas.microsoft.com/office/powerpoint/2012/main" userId="S-1-5-21-861567501-1417001333-682003330-3136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81" d="100"/>
          <a:sy n="81" d="100"/>
        </p:scale>
        <p:origin x="244" y="68"/>
      </p:cViewPr>
      <p:guideLst>
        <p:guide orient="horz" pos="2160"/>
        <p:guide pos="2880"/>
      </p:guideLst>
    </p:cSldViewPr>
  </p:slid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10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B811B2-087F-48DD-BD62-9EC19643D492}" type="doc">
      <dgm:prSet loTypeId="urn:microsoft.com/office/officeart/2005/8/layout/hProcess9" loCatId="process" qsTypeId="urn:microsoft.com/office/officeart/2005/8/quickstyle/simple1" qsCatId="simple" csTypeId="urn:microsoft.com/office/officeart/2005/8/colors/accent1_2" csCatId="accent1" phldr="1"/>
      <dgm:spPr/>
    </dgm:pt>
    <dgm:pt modelId="{496196AB-B10A-40FB-99C2-F188CD623B17}">
      <dgm:prSet phldrT="[Text]"/>
      <dgm:spPr/>
      <dgm:t>
        <a:bodyPr/>
        <a:lstStyle/>
        <a:p>
          <a:r>
            <a:rPr lang="en-GB" dirty="0" smtClean="0"/>
            <a:t>Extract</a:t>
          </a:r>
          <a:endParaRPr lang="en-GB" dirty="0"/>
        </a:p>
      </dgm:t>
    </dgm:pt>
    <dgm:pt modelId="{93FFACA1-9575-4499-9E1C-433B07DB2BD7}" type="parTrans" cxnId="{0524C4C0-72AA-40E7-A1FE-98DA2ADE6B8A}">
      <dgm:prSet/>
      <dgm:spPr/>
      <dgm:t>
        <a:bodyPr/>
        <a:lstStyle/>
        <a:p>
          <a:endParaRPr lang="en-GB"/>
        </a:p>
      </dgm:t>
    </dgm:pt>
    <dgm:pt modelId="{A804F843-77B6-4A75-A328-905B1137AB81}" type="sibTrans" cxnId="{0524C4C0-72AA-40E7-A1FE-98DA2ADE6B8A}">
      <dgm:prSet/>
      <dgm:spPr/>
      <dgm:t>
        <a:bodyPr/>
        <a:lstStyle/>
        <a:p>
          <a:endParaRPr lang="en-GB"/>
        </a:p>
      </dgm:t>
    </dgm:pt>
    <dgm:pt modelId="{45E5ABC4-E420-4850-AAB4-E00BF1503D0B}">
      <dgm:prSet phldrT="[Text]"/>
      <dgm:spPr/>
      <dgm:t>
        <a:bodyPr/>
        <a:lstStyle/>
        <a:p>
          <a:r>
            <a:rPr lang="en-GB" dirty="0" smtClean="0"/>
            <a:t>Load</a:t>
          </a:r>
          <a:endParaRPr lang="en-GB" dirty="0"/>
        </a:p>
      </dgm:t>
    </dgm:pt>
    <dgm:pt modelId="{5D8DC052-84B4-4E85-A51C-B12D4F6702FA}" type="parTrans" cxnId="{92B1A345-1D44-4CFC-B9A4-E5D24D27F992}">
      <dgm:prSet/>
      <dgm:spPr/>
      <dgm:t>
        <a:bodyPr/>
        <a:lstStyle/>
        <a:p>
          <a:endParaRPr lang="en-GB"/>
        </a:p>
      </dgm:t>
    </dgm:pt>
    <dgm:pt modelId="{8AEB1E33-F9C4-4720-ABF1-D42643747A3C}" type="sibTrans" cxnId="{92B1A345-1D44-4CFC-B9A4-E5D24D27F992}">
      <dgm:prSet/>
      <dgm:spPr/>
      <dgm:t>
        <a:bodyPr/>
        <a:lstStyle/>
        <a:p>
          <a:endParaRPr lang="en-GB"/>
        </a:p>
      </dgm:t>
    </dgm:pt>
    <dgm:pt modelId="{29315F72-8500-4D3F-8BB3-E82ACA05E545}">
      <dgm:prSet phldrT="[Text]"/>
      <dgm:spPr/>
      <dgm:t>
        <a:bodyPr/>
        <a:lstStyle/>
        <a:p>
          <a:r>
            <a:rPr lang="en-GB" dirty="0" smtClean="0"/>
            <a:t>Transform</a:t>
          </a:r>
          <a:endParaRPr lang="en-GB" dirty="0"/>
        </a:p>
      </dgm:t>
    </dgm:pt>
    <dgm:pt modelId="{B211E960-E03C-4AA8-B7F6-A4F70297851E}" type="parTrans" cxnId="{607FFAD9-8AA8-49A2-BE5F-ACD978C6839F}">
      <dgm:prSet/>
      <dgm:spPr/>
      <dgm:t>
        <a:bodyPr/>
        <a:lstStyle/>
        <a:p>
          <a:endParaRPr lang="en-GB"/>
        </a:p>
      </dgm:t>
    </dgm:pt>
    <dgm:pt modelId="{84E22EFE-1EE5-44D7-87F6-1BA0471621F3}" type="sibTrans" cxnId="{607FFAD9-8AA8-49A2-BE5F-ACD978C6839F}">
      <dgm:prSet/>
      <dgm:spPr/>
      <dgm:t>
        <a:bodyPr/>
        <a:lstStyle/>
        <a:p>
          <a:endParaRPr lang="en-GB"/>
        </a:p>
      </dgm:t>
    </dgm:pt>
    <dgm:pt modelId="{478E0B0C-1C04-4254-986C-E2D966983366}" type="pres">
      <dgm:prSet presAssocID="{11B811B2-087F-48DD-BD62-9EC19643D492}" presName="CompostProcess" presStyleCnt="0">
        <dgm:presLayoutVars>
          <dgm:dir/>
          <dgm:resizeHandles val="exact"/>
        </dgm:presLayoutVars>
      </dgm:prSet>
      <dgm:spPr/>
    </dgm:pt>
    <dgm:pt modelId="{BE366A3E-3DC1-4D71-80C4-E1FAA4F13EB9}" type="pres">
      <dgm:prSet presAssocID="{11B811B2-087F-48DD-BD62-9EC19643D492}" presName="arrow" presStyleLbl="bgShp" presStyleIdx="0" presStyleCnt="1"/>
      <dgm:spPr/>
    </dgm:pt>
    <dgm:pt modelId="{9EFEAFF0-B7B1-4C8F-AF1B-1A103402AC33}" type="pres">
      <dgm:prSet presAssocID="{11B811B2-087F-48DD-BD62-9EC19643D492}" presName="linearProcess" presStyleCnt="0"/>
      <dgm:spPr/>
    </dgm:pt>
    <dgm:pt modelId="{8BDC7120-EDA2-4981-967F-24B06142B889}" type="pres">
      <dgm:prSet presAssocID="{496196AB-B10A-40FB-99C2-F188CD623B17}" presName="textNode" presStyleLbl="node1" presStyleIdx="0" presStyleCnt="3">
        <dgm:presLayoutVars>
          <dgm:bulletEnabled val="1"/>
        </dgm:presLayoutVars>
      </dgm:prSet>
      <dgm:spPr/>
      <dgm:t>
        <a:bodyPr/>
        <a:lstStyle/>
        <a:p>
          <a:endParaRPr lang="es-ES_tradnl"/>
        </a:p>
      </dgm:t>
    </dgm:pt>
    <dgm:pt modelId="{F9388484-AF22-4ADB-9381-1DCDB6AF6043}" type="pres">
      <dgm:prSet presAssocID="{A804F843-77B6-4A75-A328-905B1137AB81}" presName="sibTrans" presStyleCnt="0"/>
      <dgm:spPr/>
    </dgm:pt>
    <dgm:pt modelId="{6C044C38-A956-4E19-B81F-E9F1084030F7}" type="pres">
      <dgm:prSet presAssocID="{29315F72-8500-4D3F-8BB3-E82ACA05E545}" presName="textNode" presStyleLbl="node1" presStyleIdx="1" presStyleCnt="3">
        <dgm:presLayoutVars>
          <dgm:bulletEnabled val="1"/>
        </dgm:presLayoutVars>
      </dgm:prSet>
      <dgm:spPr/>
      <dgm:t>
        <a:bodyPr/>
        <a:lstStyle/>
        <a:p>
          <a:endParaRPr lang="es-ES_tradnl"/>
        </a:p>
      </dgm:t>
    </dgm:pt>
    <dgm:pt modelId="{AEAFFE24-0085-4FB4-9412-DDF1E188ADC4}" type="pres">
      <dgm:prSet presAssocID="{84E22EFE-1EE5-44D7-87F6-1BA0471621F3}" presName="sibTrans" presStyleCnt="0"/>
      <dgm:spPr/>
    </dgm:pt>
    <dgm:pt modelId="{11FA4C3B-F0D0-4574-893B-85F239E69297}" type="pres">
      <dgm:prSet presAssocID="{45E5ABC4-E420-4850-AAB4-E00BF1503D0B}" presName="textNode" presStyleLbl="node1" presStyleIdx="2" presStyleCnt="3">
        <dgm:presLayoutVars>
          <dgm:bulletEnabled val="1"/>
        </dgm:presLayoutVars>
      </dgm:prSet>
      <dgm:spPr/>
      <dgm:t>
        <a:bodyPr/>
        <a:lstStyle/>
        <a:p>
          <a:endParaRPr lang="es-ES_tradnl"/>
        </a:p>
      </dgm:t>
    </dgm:pt>
  </dgm:ptLst>
  <dgm:cxnLst>
    <dgm:cxn modelId="{607FFAD9-8AA8-49A2-BE5F-ACD978C6839F}" srcId="{11B811B2-087F-48DD-BD62-9EC19643D492}" destId="{29315F72-8500-4D3F-8BB3-E82ACA05E545}" srcOrd="1" destOrd="0" parTransId="{B211E960-E03C-4AA8-B7F6-A4F70297851E}" sibTransId="{84E22EFE-1EE5-44D7-87F6-1BA0471621F3}"/>
    <dgm:cxn modelId="{A3210E34-7F3E-4A5C-989D-5263EF2E21BA}" type="presOf" srcId="{45E5ABC4-E420-4850-AAB4-E00BF1503D0B}" destId="{11FA4C3B-F0D0-4574-893B-85F239E69297}" srcOrd="0" destOrd="0" presId="urn:microsoft.com/office/officeart/2005/8/layout/hProcess9"/>
    <dgm:cxn modelId="{0524C4C0-72AA-40E7-A1FE-98DA2ADE6B8A}" srcId="{11B811B2-087F-48DD-BD62-9EC19643D492}" destId="{496196AB-B10A-40FB-99C2-F188CD623B17}" srcOrd="0" destOrd="0" parTransId="{93FFACA1-9575-4499-9E1C-433B07DB2BD7}" sibTransId="{A804F843-77B6-4A75-A328-905B1137AB81}"/>
    <dgm:cxn modelId="{C50AB55B-564E-4107-8D58-705BA42E2D1B}" type="presOf" srcId="{496196AB-B10A-40FB-99C2-F188CD623B17}" destId="{8BDC7120-EDA2-4981-967F-24B06142B889}" srcOrd="0" destOrd="0" presId="urn:microsoft.com/office/officeart/2005/8/layout/hProcess9"/>
    <dgm:cxn modelId="{E480F5EC-C271-4782-9ADC-3090EB270D84}" type="presOf" srcId="{11B811B2-087F-48DD-BD62-9EC19643D492}" destId="{478E0B0C-1C04-4254-986C-E2D966983366}" srcOrd="0" destOrd="0" presId="urn:microsoft.com/office/officeart/2005/8/layout/hProcess9"/>
    <dgm:cxn modelId="{92B1A345-1D44-4CFC-B9A4-E5D24D27F992}" srcId="{11B811B2-087F-48DD-BD62-9EC19643D492}" destId="{45E5ABC4-E420-4850-AAB4-E00BF1503D0B}" srcOrd="2" destOrd="0" parTransId="{5D8DC052-84B4-4E85-A51C-B12D4F6702FA}" sibTransId="{8AEB1E33-F9C4-4720-ABF1-D42643747A3C}"/>
    <dgm:cxn modelId="{36A18464-7A70-41D5-AAE3-E08B76826865}" type="presOf" srcId="{29315F72-8500-4D3F-8BB3-E82ACA05E545}" destId="{6C044C38-A956-4E19-B81F-E9F1084030F7}" srcOrd="0" destOrd="0" presId="urn:microsoft.com/office/officeart/2005/8/layout/hProcess9"/>
    <dgm:cxn modelId="{10B81D81-78AE-44D9-AA86-67A71BA441E4}" type="presParOf" srcId="{478E0B0C-1C04-4254-986C-E2D966983366}" destId="{BE366A3E-3DC1-4D71-80C4-E1FAA4F13EB9}" srcOrd="0" destOrd="0" presId="urn:microsoft.com/office/officeart/2005/8/layout/hProcess9"/>
    <dgm:cxn modelId="{C55BC04F-8F0B-4B9B-8A90-7367BE3F98F2}" type="presParOf" srcId="{478E0B0C-1C04-4254-986C-E2D966983366}" destId="{9EFEAFF0-B7B1-4C8F-AF1B-1A103402AC33}" srcOrd="1" destOrd="0" presId="urn:microsoft.com/office/officeart/2005/8/layout/hProcess9"/>
    <dgm:cxn modelId="{C84CBC7C-D58F-417D-B9F5-5389D3929366}" type="presParOf" srcId="{9EFEAFF0-B7B1-4C8F-AF1B-1A103402AC33}" destId="{8BDC7120-EDA2-4981-967F-24B06142B889}" srcOrd="0" destOrd="0" presId="urn:microsoft.com/office/officeart/2005/8/layout/hProcess9"/>
    <dgm:cxn modelId="{E3E47956-DB18-44A7-9320-A090F841789A}" type="presParOf" srcId="{9EFEAFF0-B7B1-4C8F-AF1B-1A103402AC33}" destId="{F9388484-AF22-4ADB-9381-1DCDB6AF6043}" srcOrd="1" destOrd="0" presId="urn:microsoft.com/office/officeart/2005/8/layout/hProcess9"/>
    <dgm:cxn modelId="{854B35AE-0156-41C9-A6FB-A7DBE553E2CB}" type="presParOf" srcId="{9EFEAFF0-B7B1-4C8F-AF1B-1A103402AC33}" destId="{6C044C38-A956-4E19-B81F-E9F1084030F7}" srcOrd="2" destOrd="0" presId="urn:microsoft.com/office/officeart/2005/8/layout/hProcess9"/>
    <dgm:cxn modelId="{135B84C3-F953-4495-90AF-26EDC96E939C}" type="presParOf" srcId="{9EFEAFF0-B7B1-4C8F-AF1B-1A103402AC33}" destId="{AEAFFE24-0085-4FB4-9412-DDF1E188ADC4}" srcOrd="3" destOrd="0" presId="urn:microsoft.com/office/officeart/2005/8/layout/hProcess9"/>
    <dgm:cxn modelId="{26996FE7-F407-42DF-B049-9CFC812CB55C}" type="presParOf" srcId="{9EFEAFF0-B7B1-4C8F-AF1B-1A103402AC33}" destId="{11FA4C3B-F0D0-4574-893B-85F239E69297}"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54549D-4C32-448B-ACA9-6A0DB5BED8D7}"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GB"/>
        </a:p>
      </dgm:t>
    </dgm:pt>
    <dgm:pt modelId="{8384256D-2667-45D8-BF36-C55784B13C84}">
      <dgm:prSet phldrT="[Text]"/>
      <dgm:spPr/>
      <dgm:t>
        <a:bodyPr/>
        <a:lstStyle/>
        <a:p>
          <a:r>
            <a:rPr lang="en-GB" dirty="0" smtClean="0"/>
            <a:t>Target Database</a:t>
          </a:r>
          <a:endParaRPr lang="en-GB" dirty="0"/>
        </a:p>
      </dgm:t>
    </dgm:pt>
    <dgm:pt modelId="{1C920A27-063F-4BFF-9C1C-6F323EC70A9B}" type="parTrans" cxnId="{652F81B6-48C6-4363-AEAF-596A1F31A8AD}">
      <dgm:prSet/>
      <dgm:spPr/>
      <dgm:t>
        <a:bodyPr/>
        <a:lstStyle/>
        <a:p>
          <a:endParaRPr lang="en-GB"/>
        </a:p>
      </dgm:t>
    </dgm:pt>
    <dgm:pt modelId="{DC33B53D-8F91-4FB3-B04B-E0405892B211}" type="sibTrans" cxnId="{652F81B6-48C6-4363-AEAF-596A1F31A8AD}">
      <dgm:prSet/>
      <dgm:spPr/>
      <dgm:t>
        <a:bodyPr/>
        <a:lstStyle/>
        <a:p>
          <a:endParaRPr lang="en-GB"/>
        </a:p>
      </dgm:t>
    </dgm:pt>
    <dgm:pt modelId="{29FBF811-950D-456D-B984-634A142B06EC}">
      <dgm:prSet phldrT="[Text]"/>
      <dgm:spPr/>
      <dgm:t>
        <a:bodyPr/>
        <a:lstStyle/>
        <a:p>
          <a:r>
            <a:rPr lang="en-GB" dirty="0" smtClean="0"/>
            <a:t>Source 1</a:t>
          </a:r>
          <a:endParaRPr lang="en-GB" dirty="0"/>
        </a:p>
      </dgm:t>
    </dgm:pt>
    <dgm:pt modelId="{ADEFF057-F69B-4A8F-85F5-158EA45538B7}" type="parTrans" cxnId="{A7E9F1D4-2B7A-49D9-8D86-0E0BACE9E372}">
      <dgm:prSet/>
      <dgm:spPr/>
      <dgm:t>
        <a:bodyPr/>
        <a:lstStyle/>
        <a:p>
          <a:endParaRPr lang="en-GB"/>
        </a:p>
      </dgm:t>
    </dgm:pt>
    <dgm:pt modelId="{C76DB515-6EB2-427F-80FF-D02AE8F6F593}" type="sibTrans" cxnId="{A7E9F1D4-2B7A-49D9-8D86-0E0BACE9E372}">
      <dgm:prSet/>
      <dgm:spPr/>
      <dgm:t>
        <a:bodyPr/>
        <a:lstStyle/>
        <a:p>
          <a:endParaRPr lang="en-GB"/>
        </a:p>
      </dgm:t>
    </dgm:pt>
    <dgm:pt modelId="{B0EFE82D-11D3-4294-9DB4-D9050ABC6F2B}">
      <dgm:prSet phldrT="[Text]"/>
      <dgm:spPr/>
      <dgm:t>
        <a:bodyPr/>
        <a:lstStyle/>
        <a:p>
          <a:r>
            <a:rPr lang="en-GB" dirty="0" smtClean="0"/>
            <a:t>Source 2</a:t>
          </a:r>
          <a:endParaRPr lang="en-GB" dirty="0"/>
        </a:p>
      </dgm:t>
    </dgm:pt>
    <dgm:pt modelId="{36AAA8FF-E85A-4F65-B1BC-D22EB719F509}" type="parTrans" cxnId="{641E2544-AB4B-4EB9-ABED-871396167A8C}">
      <dgm:prSet/>
      <dgm:spPr/>
      <dgm:t>
        <a:bodyPr/>
        <a:lstStyle/>
        <a:p>
          <a:endParaRPr lang="en-GB"/>
        </a:p>
      </dgm:t>
    </dgm:pt>
    <dgm:pt modelId="{EE3B43CB-A0F7-464B-998E-B1154E8C587D}" type="sibTrans" cxnId="{641E2544-AB4B-4EB9-ABED-871396167A8C}">
      <dgm:prSet/>
      <dgm:spPr/>
      <dgm:t>
        <a:bodyPr/>
        <a:lstStyle/>
        <a:p>
          <a:endParaRPr lang="en-GB"/>
        </a:p>
      </dgm:t>
    </dgm:pt>
    <dgm:pt modelId="{F825FB16-AF60-4509-8418-E754499908C5}">
      <dgm:prSet phldrT="[Text]"/>
      <dgm:spPr/>
      <dgm:t>
        <a:bodyPr/>
        <a:lstStyle/>
        <a:p>
          <a:r>
            <a:rPr lang="en-GB" dirty="0" smtClean="0"/>
            <a:t>Source 3</a:t>
          </a:r>
          <a:endParaRPr lang="en-GB" dirty="0"/>
        </a:p>
      </dgm:t>
    </dgm:pt>
    <dgm:pt modelId="{49E313E5-3624-4251-B410-D7658534C9A3}" type="parTrans" cxnId="{EB70E9DF-8C93-46AD-A10E-62DB617C139C}">
      <dgm:prSet/>
      <dgm:spPr/>
      <dgm:t>
        <a:bodyPr/>
        <a:lstStyle/>
        <a:p>
          <a:endParaRPr lang="en-GB"/>
        </a:p>
      </dgm:t>
    </dgm:pt>
    <dgm:pt modelId="{0C0D210F-11B4-439A-AD6A-B4CCC289931F}" type="sibTrans" cxnId="{EB70E9DF-8C93-46AD-A10E-62DB617C139C}">
      <dgm:prSet/>
      <dgm:spPr/>
      <dgm:t>
        <a:bodyPr/>
        <a:lstStyle/>
        <a:p>
          <a:endParaRPr lang="en-GB"/>
        </a:p>
      </dgm:t>
    </dgm:pt>
    <dgm:pt modelId="{16E6DDAA-21C0-49C7-A526-4D745D427E32}" type="pres">
      <dgm:prSet presAssocID="{6854549D-4C32-448B-ACA9-6A0DB5BED8D7}" presName="Name0" presStyleCnt="0">
        <dgm:presLayoutVars>
          <dgm:chPref val="1"/>
          <dgm:dir/>
          <dgm:animOne val="branch"/>
          <dgm:animLvl val="lvl"/>
          <dgm:resizeHandles val="exact"/>
        </dgm:presLayoutVars>
      </dgm:prSet>
      <dgm:spPr/>
      <dgm:t>
        <a:bodyPr/>
        <a:lstStyle/>
        <a:p>
          <a:endParaRPr lang="es-ES_tradnl"/>
        </a:p>
      </dgm:t>
    </dgm:pt>
    <dgm:pt modelId="{C12511A7-2150-4FF1-9ACE-143BAF3D6AFA}" type="pres">
      <dgm:prSet presAssocID="{8384256D-2667-45D8-BF36-C55784B13C84}" presName="root1" presStyleCnt="0"/>
      <dgm:spPr/>
    </dgm:pt>
    <dgm:pt modelId="{47DA7EDB-20F4-45C4-AE09-339417731E92}" type="pres">
      <dgm:prSet presAssocID="{8384256D-2667-45D8-BF36-C55784B13C84}" presName="LevelOneTextNode" presStyleLbl="node0" presStyleIdx="0" presStyleCnt="1">
        <dgm:presLayoutVars>
          <dgm:chPref val="3"/>
        </dgm:presLayoutVars>
      </dgm:prSet>
      <dgm:spPr/>
      <dgm:t>
        <a:bodyPr/>
        <a:lstStyle/>
        <a:p>
          <a:endParaRPr lang="en-GB"/>
        </a:p>
      </dgm:t>
    </dgm:pt>
    <dgm:pt modelId="{DB0AD09B-5BE5-437A-AF89-C2E721AA604C}" type="pres">
      <dgm:prSet presAssocID="{8384256D-2667-45D8-BF36-C55784B13C84}" presName="level2hierChild" presStyleCnt="0"/>
      <dgm:spPr/>
    </dgm:pt>
    <dgm:pt modelId="{1ABB686F-A803-449B-9F33-0D5D715EF006}" type="pres">
      <dgm:prSet presAssocID="{ADEFF057-F69B-4A8F-85F5-158EA45538B7}" presName="conn2-1" presStyleLbl="parChTrans1D2" presStyleIdx="0" presStyleCnt="3"/>
      <dgm:spPr/>
      <dgm:t>
        <a:bodyPr/>
        <a:lstStyle/>
        <a:p>
          <a:endParaRPr lang="es-ES_tradnl"/>
        </a:p>
      </dgm:t>
    </dgm:pt>
    <dgm:pt modelId="{D3173242-CA4A-4D21-80DF-2E73DEDD6F13}" type="pres">
      <dgm:prSet presAssocID="{ADEFF057-F69B-4A8F-85F5-158EA45538B7}" presName="connTx" presStyleLbl="parChTrans1D2" presStyleIdx="0" presStyleCnt="3"/>
      <dgm:spPr/>
      <dgm:t>
        <a:bodyPr/>
        <a:lstStyle/>
        <a:p>
          <a:endParaRPr lang="es-ES_tradnl"/>
        </a:p>
      </dgm:t>
    </dgm:pt>
    <dgm:pt modelId="{F746EED5-3D94-4649-A3BD-6FFA3CF0AC8F}" type="pres">
      <dgm:prSet presAssocID="{29FBF811-950D-456D-B984-634A142B06EC}" presName="root2" presStyleCnt="0"/>
      <dgm:spPr/>
    </dgm:pt>
    <dgm:pt modelId="{7A6B8089-E1A9-47AF-B9C9-7954B19B30C4}" type="pres">
      <dgm:prSet presAssocID="{29FBF811-950D-456D-B984-634A142B06EC}" presName="LevelTwoTextNode" presStyleLbl="node2" presStyleIdx="0" presStyleCnt="3">
        <dgm:presLayoutVars>
          <dgm:chPref val="3"/>
        </dgm:presLayoutVars>
      </dgm:prSet>
      <dgm:spPr/>
      <dgm:t>
        <a:bodyPr/>
        <a:lstStyle/>
        <a:p>
          <a:endParaRPr lang="es-ES_tradnl"/>
        </a:p>
      </dgm:t>
    </dgm:pt>
    <dgm:pt modelId="{C30AD022-533E-463F-A5DC-C238E9D394B7}" type="pres">
      <dgm:prSet presAssocID="{29FBF811-950D-456D-B984-634A142B06EC}" presName="level3hierChild" presStyleCnt="0"/>
      <dgm:spPr/>
    </dgm:pt>
    <dgm:pt modelId="{1F6C4B43-5432-48B2-9EFD-F364EE2913D3}" type="pres">
      <dgm:prSet presAssocID="{36AAA8FF-E85A-4F65-B1BC-D22EB719F509}" presName="conn2-1" presStyleLbl="parChTrans1D2" presStyleIdx="1" presStyleCnt="3"/>
      <dgm:spPr/>
      <dgm:t>
        <a:bodyPr/>
        <a:lstStyle/>
        <a:p>
          <a:endParaRPr lang="es-ES_tradnl"/>
        </a:p>
      </dgm:t>
    </dgm:pt>
    <dgm:pt modelId="{86290388-11E7-4334-95EB-7E81BF14FDC7}" type="pres">
      <dgm:prSet presAssocID="{36AAA8FF-E85A-4F65-B1BC-D22EB719F509}" presName="connTx" presStyleLbl="parChTrans1D2" presStyleIdx="1" presStyleCnt="3"/>
      <dgm:spPr/>
      <dgm:t>
        <a:bodyPr/>
        <a:lstStyle/>
        <a:p>
          <a:endParaRPr lang="es-ES_tradnl"/>
        </a:p>
      </dgm:t>
    </dgm:pt>
    <dgm:pt modelId="{0253173A-156E-417B-8790-2C72F2120AD6}" type="pres">
      <dgm:prSet presAssocID="{B0EFE82D-11D3-4294-9DB4-D9050ABC6F2B}" presName="root2" presStyleCnt="0"/>
      <dgm:spPr/>
    </dgm:pt>
    <dgm:pt modelId="{CB191D17-CB3B-4D1F-9411-E51D0DDD94F6}" type="pres">
      <dgm:prSet presAssocID="{B0EFE82D-11D3-4294-9DB4-D9050ABC6F2B}" presName="LevelTwoTextNode" presStyleLbl="node2" presStyleIdx="1" presStyleCnt="3">
        <dgm:presLayoutVars>
          <dgm:chPref val="3"/>
        </dgm:presLayoutVars>
      </dgm:prSet>
      <dgm:spPr/>
      <dgm:t>
        <a:bodyPr/>
        <a:lstStyle/>
        <a:p>
          <a:endParaRPr lang="es-ES_tradnl"/>
        </a:p>
      </dgm:t>
    </dgm:pt>
    <dgm:pt modelId="{B7DC00C4-25DA-4437-A0F0-E27FEF87354F}" type="pres">
      <dgm:prSet presAssocID="{B0EFE82D-11D3-4294-9DB4-D9050ABC6F2B}" presName="level3hierChild" presStyleCnt="0"/>
      <dgm:spPr/>
    </dgm:pt>
    <dgm:pt modelId="{D45449FF-C4C1-4DCD-A828-09E50FFE9A23}" type="pres">
      <dgm:prSet presAssocID="{49E313E5-3624-4251-B410-D7658534C9A3}" presName="conn2-1" presStyleLbl="parChTrans1D2" presStyleIdx="2" presStyleCnt="3"/>
      <dgm:spPr/>
      <dgm:t>
        <a:bodyPr/>
        <a:lstStyle/>
        <a:p>
          <a:endParaRPr lang="es-ES_tradnl"/>
        </a:p>
      </dgm:t>
    </dgm:pt>
    <dgm:pt modelId="{63ABEB93-ADA4-45DE-8D0E-CD248924D21A}" type="pres">
      <dgm:prSet presAssocID="{49E313E5-3624-4251-B410-D7658534C9A3}" presName="connTx" presStyleLbl="parChTrans1D2" presStyleIdx="2" presStyleCnt="3"/>
      <dgm:spPr/>
      <dgm:t>
        <a:bodyPr/>
        <a:lstStyle/>
        <a:p>
          <a:endParaRPr lang="es-ES_tradnl"/>
        </a:p>
      </dgm:t>
    </dgm:pt>
    <dgm:pt modelId="{73F34535-9CE0-4C94-A038-71418F778DAB}" type="pres">
      <dgm:prSet presAssocID="{F825FB16-AF60-4509-8418-E754499908C5}" presName="root2" presStyleCnt="0"/>
      <dgm:spPr/>
    </dgm:pt>
    <dgm:pt modelId="{F3BF8E78-DD0A-435F-9D62-4F42F92073AC}" type="pres">
      <dgm:prSet presAssocID="{F825FB16-AF60-4509-8418-E754499908C5}" presName="LevelTwoTextNode" presStyleLbl="node2" presStyleIdx="2" presStyleCnt="3">
        <dgm:presLayoutVars>
          <dgm:chPref val="3"/>
        </dgm:presLayoutVars>
      </dgm:prSet>
      <dgm:spPr/>
      <dgm:t>
        <a:bodyPr/>
        <a:lstStyle/>
        <a:p>
          <a:endParaRPr lang="es-ES_tradnl"/>
        </a:p>
      </dgm:t>
    </dgm:pt>
    <dgm:pt modelId="{1E327408-8A17-476A-A689-FE752A055158}" type="pres">
      <dgm:prSet presAssocID="{F825FB16-AF60-4509-8418-E754499908C5}" presName="level3hierChild" presStyleCnt="0"/>
      <dgm:spPr/>
    </dgm:pt>
  </dgm:ptLst>
  <dgm:cxnLst>
    <dgm:cxn modelId="{EB70E9DF-8C93-46AD-A10E-62DB617C139C}" srcId="{8384256D-2667-45D8-BF36-C55784B13C84}" destId="{F825FB16-AF60-4509-8418-E754499908C5}" srcOrd="2" destOrd="0" parTransId="{49E313E5-3624-4251-B410-D7658534C9A3}" sibTransId="{0C0D210F-11B4-439A-AD6A-B4CCC289931F}"/>
    <dgm:cxn modelId="{641E2544-AB4B-4EB9-ABED-871396167A8C}" srcId="{8384256D-2667-45D8-BF36-C55784B13C84}" destId="{B0EFE82D-11D3-4294-9DB4-D9050ABC6F2B}" srcOrd="1" destOrd="0" parTransId="{36AAA8FF-E85A-4F65-B1BC-D22EB719F509}" sibTransId="{EE3B43CB-A0F7-464B-998E-B1154E8C587D}"/>
    <dgm:cxn modelId="{1C112FFC-F553-441C-85BC-4F7C08022F46}" type="presOf" srcId="{36AAA8FF-E85A-4F65-B1BC-D22EB719F509}" destId="{1F6C4B43-5432-48B2-9EFD-F364EE2913D3}" srcOrd="0" destOrd="0" presId="urn:microsoft.com/office/officeart/2008/layout/HorizontalMultiLevelHierarchy"/>
    <dgm:cxn modelId="{C41DE46B-F5D0-42B7-A531-400E9198630D}" type="presOf" srcId="{B0EFE82D-11D3-4294-9DB4-D9050ABC6F2B}" destId="{CB191D17-CB3B-4D1F-9411-E51D0DDD94F6}" srcOrd="0" destOrd="0" presId="urn:microsoft.com/office/officeart/2008/layout/HorizontalMultiLevelHierarchy"/>
    <dgm:cxn modelId="{1AA49AAB-ED2D-4575-85BD-523D4784BEDB}" type="presOf" srcId="{49E313E5-3624-4251-B410-D7658534C9A3}" destId="{63ABEB93-ADA4-45DE-8D0E-CD248924D21A}" srcOrd="1" destOrd="0" presId="urn:microsoft.com/office/officeart/2008/layout/HorizontalMultiLevelHierarchy"/>
    <dgm:cxn modelId="{A7E9F1D4-2B7A-49D9-8D86-0E0BACE9E372}" srcId="{8384256D-2667-45D8-BF36-C55784B13C84}" destId="{29FBF811-950D-456D-B984-634A142B06EC}" srcOrd="0" destOrd="0" parTransId="{ADEFF057-F69B-4A8F-85F5-158EA45538B7}" sibTransId="{C76DB515-6EB2-427F-80FF-D02AE8F6F593}"/>
    <dgm:cxn modelId="{DE8E91E6-DA1E-418B-B7B7-FF6B8B74A59F}" type="presOf" srcId="{F825FB16-AF60-4509-8418-E754499908C5}" destId="{F3BF8E78-DD0A-435F-9D62-4F42F92073AC}" srcOrd="0" destOrd="0" presId="urn:microsoft.com/office/officeart/2008/layout/HorizontalMultiLevelHierarchy"/>
    <dgm:cxn modelId="{D1545C52-0AFE-44D3-AC0D-D82EEAF1D767}" type="presOf" srcId="{36AAA8FF-E85A-4F65-B1BC-D22EB719F509}" destId="{86290388-11E7-4334-95EB-7E81BF14FDC7}" srcOrd="1" destOrd="0" presId="urn:microsoft.com/office/officeart/2008/layout/HorizontalMultiLevelHierarchy"/>
    <dgm:cxn modelId="{AC3EC9E1-BE1C-47B3-AC20-D067949BAEAE}" type="presOf" srcId="{8384256D-2667-45D8-BF36-C55784B13C84}" destId="{47DA7EDB-20F4-45C4-AE09-339417731E92}" srcOrd="0" destOrd="0" presId="urn:microsoft.com/office/officeart/2008/layout/HorizontalMultiLevelHierarchy"/>
    <dgm:cxn modelId="{72A67525-DCB9-42FD-B3AC-29EDCE392AEE}" type="presOf" srcId="{49E313E5-3624-4251-B410-D7658534C9A3}" destId="{D45449FF-C4C1-4DCD-A828-09E50FFE9A23}" srcOrd="0" destOrd="0" presId="urn:microsoft.com/office/officeart/2008/layout/HorizontalMultiLevelHierarchy"/>
    <dgm:cxn modelId="{59974AC8-949D-4EB3-B4BB-C4632B55815C}" type="presOf" srcId="{ADEFF057-F69B-4A8F-85F5-158EA45538B7}" destId="{1ABB686F-A803-449B-9F33-0D5D715EF006}" srcOrd="0" destOrd="0" presId="urn:microsoft.com/office/officeart/2008/layout/HorizontalMultiLevelHierarchy"/>
    <dgm:cxn modelId="{652F81B6-48C6-4363-AEAF-596A1F31A8AD}" srcId="{6854549D-4C32-448B-ACA9-6A0DB5BED8D7}" destId="{8384256D-2667-45D8-BF36-C55784B13C84}" srcOrd="0" destOrd="0" parTransId="{1C920A27-063F-4BFF-9C1C-6F323EC70A9B}" sibTransId="{DC33B53D-8F91-4FB3-B04B-E0405892B211}"/>
    <dgm:cxn modelId="{EB4BECC5-4F33-4F2B-BCE6-B9D7B8B5DB46}" type="presOf" srcId="{6854549D-4C32-448B-ACA9-6A0DB5BED8D7}" destId="{16E6DDAA-21C0-49C7-A526-4D745D427E32}" srcOrd="0" destOrd="0" presId="urn:microsoft.com/office/officeart/2008/layout/HorizontalMultiLevelHierarchy"/>
    <dgm:cxn modelId="{BA20283E-F4E6-4A8E-93F4-A2F919691EC0}" type="presOf" srcId="{ADEFF057-F69B-4A8F-85F5-158EA45538B7}" destId="{D3173242-CA4A-4D21-80DF-2E73DEDD6F13}" srcOrd="1" destOrd="0" presId="urn:microsoft.com/office/officeart/2008/layout/HorizontalMultiLevelHierarchy"/>
    <dgm:cxn modelId="{AD226E04-2023-46EA-A885-3CCA4E5D264F}" type="presOf" srcId="{29FBF811-950D-456D-B984-634A142B06EC}" destId="{7A6B8089-E1A9-47AF-B9C9-7954B19B30C4}" srcOrd="0" destOrd="0" presId="urn:microsoft.com/office/officeart/2008/layout/HorizontalMultiLevelHierarchy"/>
    <dgm:cxn modelId="{FDEA2283-1C93-4294-BC44-B794BF8C3251}" type="presParOf" srcId="{16E6DDAA-21C0-49C7-A526-4D745D427E32}" destId="{C12511A7-2150-4FF1-9ACE-143BAF3D6AFA}" srcOrd="0" destOrd="0" presId="urn:microsoft.com/office/officeart/2008/layout/HorizontalMultiLevelHierarchy"/>
    <dgm:cxn modelId="{8BF5CC16-F46A-49B9-BE4E-4DCA034A2490}" type="presParOf" srcId="{C12511A7-2150-4FF1-9ACE-143BAF3D6AFA}" destId="{47DA7EDB-20F4-45C4-AE09-339417731E92}" srcOrd="0" destOrd="0" presId="urn:microsoft.com/office/officeart/2008/layout/HorizontalMultiLevelHierarchy"/>
    <dgm:cxn modelId="{8B2BC96D-28A6-4A07-83C4-B011FF8FE62B}" type="presParOf" srcId="{C12511A7-2150-4FF1-9ACE-143BAF3D6AFA}" destId="{DB0AD09B-5BE5-437A-AF89-C2E721AA604C}" srcOrd="1" destOrd="0" presId="urn:microsoft.com/office/officeart/2008/layout/HorizontalMultiLevelHierarchy"/>
    <dgm:cxn modelId="{F7535EF8-194A-48FA-8EDA-3EE5F16AD2AA}" type="presParOf" srcId="{DB0AD09B-5BE5-437A-AF89-C2E721AA604C}" destId="{1ABB686F-A803-449B-9F33-0D5D715EF006}" srcOrd="0" destOrd="0" presId="urn:microsoft.com/office/officeart/2008/layout/HorizontalMultiLevelHierarchy"/>
    <dgm:cxn modelId="{21E8D233-8FF3-470F-92A4-4BA7FD040CBC}" type="presParOf" srcId="{1ABB686F-A803-449B-9F33-0D5D715EF006}" destId="{D3173242-CA4A-4D21-80DF-2E73DEDD6F13}" srcOrd="0" destOrd="0" presId="urn:microsoft.com/office/officeart/2008/layout/HorizontalMultiLevelHierarchy"/>
    <dgm:cxn modelId="{74D78359-8A06-44DA-BFB5-3407005F5462}" type="presParOf" srcId="{DB0AD09B-5BE5-437A-AF89-C2E721AA604C}" destId="{F746EED5-3D94-4649-A3BD-6FFA3CF0AC8F}" srcOrd="1" destOrd="0" presId="urn:microsoft.com/office/officeart/2008/layout/HorizontalMultiLevelHierarchy"/>
    <dgm:cxn modelId="{25C53DE4-8796-467F-8C39-1FDFA200C476}" type="presParOf" srcId="{F746EED5-3D94-4649-A3BD-6FFA3CF0AC8F}" destId="{7A6B8089-E1A9-47AF-B9C9-7954B19B30C4}" srcOrd="0" destOrd="0" presId="urn:microsoft.com/office/officeart/2008/layout/HorizontalMultiLevelHierarchy"/>
    <dgm:cxn modelId="{653CA464-1080-48B3-9379-F33878F9FCE1}" type="presParOf" srcId="{F746EED5-3D94-4649-A3BD-6FFA3CF0AC8F}" destId="{C30AD022-533E-463F-A5DC-C238E9D394B7}" srcOrd="1" destOrd="0" presId="urn:microsoft.com/office/officeart/2008/layout/HorizontalMultiLevelHierarchy"/>
    <dgm:cxn modelId="{BA35D1D8-8882-4A42-BF65-5EA794EDB503}" type="presParOf" srcId="{DB0AD09B-5BE5-437A-AF89-C2E721AA604C}" destId="{1F6C4B43-5432-48B2-9EFD-F364EE2913D3}" srcOrd="2" destOrd="0" presId="urn:microsoft.com/office/officeart/2008/layout/HorizontalMultiLevelHierarchy"/>
    <dgm:cxn modelId="{4607A801-75A1-42AE-9A53-477712B4FD25}" type="presParOf" srcId="{1F6C4B43-5432-48B2-9EFD-F364EE2913D3}" destId="{86290388-11E7-4334-95EB-7E81BF14FDC7}" srcOrd="0" destOrd="0" presId="urn:microsoft.com/office/officeart/2008/layout/HorizontalMultiLevelHierarchy"/>
    <dgm:cxn modelId="{BA8F1675-C03A-4E7B-A199-43CAA036330B}" type="presParOf" srcId="{DB0AD09B-5BE5-437A-AF89-C2E721AA604C}" destId="{0253173A-156E-417B-8790-2C72F2120AD6}" srcOrd="3" destOrd="0" presId="urn:microsoft.com/office/officeart/2008/layout/HorizontalMultiLevelHierarchy"/>
    <dgm:cxn modelId="{FA065CF7-18CD-42D4-8DBA-5301FEA099DE}" type="presParOf" srcId="{0253173A-156E-417B-8790-2C72F2120AD6}" destId="{CB191D17-CB3B-4D1F-9411-E51D0DDD94F6}" srcOrd="0" destOrd="0" presId="urn:microsoft.com/office/officeart/2008/layout/HorizontalMultiLevelHierarchy"/>
    <dgm:cxn modelId="{CB5EDE35-A163-4E96-924A-C50570C1C5CA}" type="presParOf" srcId="{0253173A-156E-417B-8790-2C72F2120AD6}" destId="{B7DC00C4-25DA-4437-A0F0-E27FEF87354F}" srcOrd="1" destOrd="0" presId="urn:microsoft.com/office/officeart/2008/layout/HorizontalMultiLevelHierarchy"/>
    <dgm:cxn modelId="{15A5A18B-D3AE-4C50-9B8B-C9E0A7FB49F9}" type="presParOf" srcId="{DB0AD09B-5BE5-437A-AF89-C2E721AA604C}" destId="{D45449FF-C4C1-4DCD-A828-09E50FFE9A23}" srcOrd="4" destOrd="0" presId="urn:microsoft.com/office/officeart/2008/layout/HorizontalMultiLevelHierarchy"/>
    <dgm:cxn modelId="{43E776E0-8D0C-4AB2-A92A-2B183F5B33CF}" type="presParOf" srcId="{D45449FF-C4C1-4DCD-A828-09E50FFE9A23}" destId="{63ABEB93-ADA4-45DE-8D0E-CD248924D21A}" srcOrd="0" destOrd="0" presId="urn:microsoft.com/office/officeart/2008/layout/HorizontalMultiLevelHierarchy"/>
    <dgm:cxn modelId="{F9356BF9-024B-45CC-A793-AD58E554CA43}" type="presParOf" srcId="{DB0AD09B-5BE5-437A-AF89-C2E721AA604C}" destId="{73F34535-9CE0-4C94-A038-71418F778DAB}" srcOrd="5" destOrd="0" presId="urn:microsoft.com/office/officeart/2008/layout/HorizontalMultiLevelHierarchy"/>
    <dgm:cxn modelId="{B81BA3C0-3796-4CC2-A0FE-B290A9A59EB8}" type="presParOf" srcId="{73F34535-9CE0-4C94-A038-71418F778DAB}" destId="{F3BF8E78-DD0A-435F-9D62-4F42F92073AC}" srcOrd="0" destOrd="0" presId="urn:microsoft.com/office/officeart/2008/layout/HorizontalMultiLevelHierarchy"/>
    <dgm:cxn modelId="{62D48FA3-0AD9-4CD8-A1FF-4A9E16BF132A}" type="presParOf" srcId="{73F34535-9CE0-4C94-A038-71418F778DAB}" destId="{1E327408-8A17-476A-A689-FE752A055158}"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B811B2-087F-48DD-BD62-9EC19643D492}" type="doc">
      <dgm:prSet loTypeId="urn:microsoft.com/office/officeart/2005/8/layout/hProcess9" loCatId="process" qsTypeId="urn:microsoft.com/office/officeart/2005/8/quickstyle/simple1" qsCatId="simple" csTypeId="urn:microsoft.com/office/officeart/2005/8/colors/accent1_2" csCatId="accent1" phldr="1"/>
      <dgm:spPr/>
    </dgm:pt>
    <dgm:pt modelId="{496196AB-B10A-40FB-99C2-F188CD623B17}">
      <dgm:prSet phldrT="[Text]"/>
      <dgm:spPr/>
      <dgm:t>
        <a:bodyPr/>
        <a:lstStyle/>
        <a:p>
          <a:r>
            <a:rPr lang="en-GB" dirty="0" smtClean="0"/>
            <a:t>Extract</a:t>
          </a:r>
          <a:endParaRPr lang="en-GB" dirty="0"/>
        </a:p>
      </dgm:t>
    </dgm:pt>
    <dgm:pt modelId="{93FFACA1-9575-4499-9E1C-433B07DB2BD7}" type="parTrans" cxnId="{0524C4C0-72AA-40E7-A1FE-98DA2ADE6B8A}">
      <dgm:prSet/>
      <dgm:spPr/>
      <dgm:t>
        <a:bodyPr/>
        <a:lstStyle/>
        <a:p>
          <a:endParaRPr lang="en-GB"/>
        </a:p>
      </dgm:t>
    </dgm:pt>
    <dgm:pt modelId="{A804F843-77B6-4A75-A328-905B1137AB81}" type="sibTrans" cxnId="{0524C4C0-72AA-40E7-A1FE-98DA2ADE6B8A}">
      <dgm:prSet/>
      <dgm:spPr/>
      <dgm:t>
        <a:bodyPr/>
        <a:lstStyle/>
        <a:p>
          <a:endParaRPr lang="en-GB"/>
        </a:p>
      </dgm:t>
    </dgm:pt>
    <dgm:pt modelId="{45E5ABC4-E420-4850-AAB4-E00BF1503D0B}">
      <dgm:prSet phldrT="[Text]"/>
      <dgm:spPr>
        <a:solidFill>
          <a:schemeClr val="accent1">
            <a:lumMod val="20000"/>
            <a:lumOff val="80000"/>
          </a:schemeClr>
        </a:solidFill>
      </dgm:spPr>
      <dgm:t>
        <a:bodyPr/>
        <a:lstStyle/>
        <a:p>
          <a:r>
            <a:rPr lang="en-GB" dirty="0" smtClean="0"/>
            <a:t>Load</a:t>
          </a:r>
          <a:endParaRPr lang="en-GB" dirty="0"/>
        </a:p>
      </dgm:t>
    </dgm:pt>
    <dgm:pt modelId="{5D8DC052-84B4-4E85-A51C-B12D4F6702FA}" type="parTrans" cxnId="{92B1A345-1D44-4CFC-B9A4-E5D24D27F992}">
      <dgm:prSet/>
      <dgm:spPr/>
      <dgm:t>
        <a:bodyPr/>
        <a:lstStyle/>
        <a:p>
          <a:endParaRPr lang="en-GB"/>
        </a:p>
      </dgm:t>
    </dgm:pt>
    <dgm:pt modelId="{8AEB1E33-F9C4-4720-ABF1-D42643747A3C}" type="sibTrans" cxnId="{92B1A345-1D44-4CFC-B9A4-E5D24D27F992}">
      <dgm:prSet/>
      <dgm:spPr/>
      <dgm:t>
        <a:bodyPr/>
        <a:lstStyle/>
        <a:p>
          <a:endParaRPr lang="en-GB"/>
        </a:p>
      </dgm:t>
    </dgm:pt>
    <dgm:pt modelId="{29315F72-8500-4D3F-8BB3-E82ACA05E545}">
      <dgm:prSet phldrT="[Text]"/>
      <dgm:spPr>
        <a:solidFill>
          <a:schemeClr val="accent1">
            <a:lumMod val="20000"/>
            <a:lumOff val="80000"/>
          </a:schemeClr>
        </a:solidFill>
      </dgm:spPr>
      <dgm:t>
        <a:bodyPr/>
        <a:lstStyle/>
        <a:p>
          <a:r>
            <a:rPr lang="en-GB" dirty="0" smtClean="0"/>
            <a:t>Transform</a:t>
          </a:r>
          <a:endParaRPr lang="en-GB" dirty="0"/>
        </a:p>
      </dgm:t>
    </dgm:pt>
    <dgm:pt modelId="{B211E960-E03C-4AA8-B7F6-A4F70297851E}" type="parTrans" cxnId="{607FFAD9-8AA8-49A2-BE5F-ACD978C6839F}">
      <dgm:prSet/>
      <dgm:spPr/>
      <dgm:t>
        <a:bodyPr/>
        <a:lstStyle/>
        <a:p>
          <a:endParaRPr lang="en-GB"/>
        </a:p>
      </dgm:t>
    </dgm:pt>
    <dgm:pt modelId="{84E22EFE-1EE5-44D7-87F6-1BA0471621F3}" type="sibTrans" cxnId="{607FFAD9-8AA8-49A2-BE5F-ACD978C6839F}">
      <dgm:prSet/>
      <dgm:spPr/>
      <dgm:t>
        <a:bodyPr/>
        <a:lstStyle/>
        <a:p>
          <a:endParaRPr lang="en-GB"/>
        </a:p>
      </dgm:t>
    </dgm:pt>
    <dgm:pt modelId="{478E0B0C-1C04-4254-986C-E2D966983366}" type="pres">
      <dgm:prSet presAssocID="{11B811B2-087F-48DD-BD62-9EC19643D492}" presName="CompostProcess" presStyleCnt="0">
        <dgm:presLayoutVars>
          <dgm:dir/>
          <dgm:resizeHandles val="exact"/>
        </dgm:presLayoutVars>
      </dgm:prSet>
      <dgm:spPr/>
    </dgm:pt>
    <dgm:pt modelId="{BE366A3E-3DC1-4D71-80C4-E1FAA4F13EB9}" type="pres">
      <dgm:prSet presAssocID="{11B811B2-087F-48DD-BD62-9EC19643D492}" presName="arrow" presStyleLbl="bgShp" presStyleIdx="0" presStyleCnt="1"/>
      <dgm:spPr/>
    </dgm:pt>
    <dgm:pt modelId="{9EFEAFF0-B7B1-4C8F-AF1B-1A103402AC33}" type="pres">
      <dgm:prSet presAssocID="{11B811B2-087F-48DD-BD62-9EC19643D492}" presName="linearProcess" presStyleCnt="0"/>
      <dgm:spPr/>
    </dgm:pt>
    <dgm:pt modelId="{8BDC7120-EDA2-4981-967F-24B06142B889}" type="pres">
      <dgm:prSet presAssocID="{496196AB-B10A-40FB-99C2-F188CD623B17}" presName="textNode" presStyleLbl="node1" presStyleIdx="0" presStyleCnt="3">
        <dgm:presLayoutVars>
          <dgm:bulletEnabled val="1"/>
        </dgm:presLayoutVars>
      </dgm:prSet>
      <dgm:spPr/>
      <dgm:t>
        <a:bodyPr/>
        <a:lstStyle/>
        <a:p>
          <a:endParaRPr lang="es-ES_tradnl"/>
        </a:p>
      </dgm:t>
    </dgm:pt>
    <dgm:pt modelId="{F9388484-AF22-4ADB-9381-1DCDB6AF6043}" type="pres">
      <dgm:prSet presAssocID="{A804F843-77B6-4A75-A328-905B1137AB81}" presName="sibTrans" presStyleCnt="0"/>
      <dgm:spPr/>
    </dgm:pt>
    <dgm:pt modelId="{6C044C38-A956-4E19-B81F-E9F1084030F7}" type="pres">
      <dgm:prSet presAssocID="{29315F72-8500-4D3F-8BB3-E82ACA05E545}" presName="textNode" presStyleLbl="node1" presStyleIdx="1" presStyleCnt="3">
        <dgm:presLayoutVars>
          <dgm:bulletEnabled val="1"/>
        </dgm:presLayoutVars>
      </dgm:prSet>
      <dgm:spPr/>
      <dgm:t>
        <a:bodyPr/>
        <a:lstStyle/>
        <a:p>
          <a:endParaRPr lang="es-ES_tradnl"/>
        </a:p>
      </dgm:t>
    </dgm:pt>
    <dgm:pt modelId="{AEAFFE24-0085-4FB4-9412-DDF1E188ADC4}" type="pres">
      <dgm:prSet presAssocID="{84E22EFE-1EE5-44D7-87F6-1BA0471621F3}" presName="sibTrans" presStyleCnt="0"/>
      <dgm:spPr/>
    </dgm:pt>
    <dgm:pt modelId="{11FA4C3B-F0D0-4574-893B-85F239E69297}" type="pres">
      <dgm:prSet presAssocID="{45E5ABC4-E420-4850-AAB4-E00BF1503D0B}" presName="textNode" presStyleLbl="node1" presStyleIdx="2" presStyleCnt="3">
        <dgm:presLayoutVars>
          <dgm:bulletEnabled val="1"/>
        </dgm:presLayoutVars>
      </dgm:prSet>
      <dgm:spPr/>
      <dgm:t>
        <a:bodyPr/>
        <a:lstStyle/>
        <a:p>
          <a:endParaRPr lang="es-ES_tradnl"/>
        </a:p>
      </dgm:t>
    </dgm:pt>
  </dgm:ptLst>
  <dgm:cxnLst>
    <dgm:cxn modelId="{607FFAD9-8AA8-49A2-BE5F-ACD978C6839F}" srcId="{11B811B2-087F-48DD-BD62-9EC19643D492}" destId="{29315F72-8500-4D3F-8BB3-E82ACA05E545}" srcOrd="1" destOrd="0" parTransId="{B211E960-E03C-4AA8-B7F6-A4F70297851E}" sibTransId="{84E22EFE-1EE5-44D7-87F6-1BA0471621F3}"/>
    <dgm:cxn modelId="{0BD581D3-8366-4FAB-8CCA-E812571A9B70}" type="presOf" srcId="{496196AB-B10A-40FB-99C2-F188CD623B17}" destId="{8BDC7120-EDA2-4981-967F-24B06142B889}" srcOrd="0" destOrd="0" presId="urn:microsoft.com/office/officeart/2005/8/layout/hProcess9"/>
    <dgm:cxn modelId="{F868AEA1-B925-4FEC-AA8D-3F1C3E33DFC5}" type="presOf" srcId="{11B811B2-087F-48DD-BD62-9EC19643D492}" destId="{478E0B0C-1C04-4254-986C-E2D966983366}" srcOrd="0" destOrd="0" presId="urn:microsoft.com/office/officeart/2005/8/layout/hProcess9"/>
    <dgm:cxn modelId="{0524C4C0-72AA-40E7-A1FE-98DA2ADE6B8A}" srcId="{11B811B2-087F-48DD-BD62-9EC19643D492}" destId="{496196AB-B10A-40FB-99C2-F188CD623B17}" srcOrd="0" destOrd="0" parTransId="{93FFACA1-9575-4499-9E1C-433B07DB2BD7}" sibTransId="{A804F843-77B6-4A75-A328-905B1137AB81}"/>
    <dgm:cxn modelId="{B225406D-7982-411D-B01C-67650DE76E65}" type="presOf" srcId="{29315F72-8500-4D3F-8BB3-E82ACA05E545}" destId="{6C044C38-A956-4E19-B81F-E9F1084030F7}" srcOrd="0" destOrd="0" presId="urn:microsoft.com/office/officeart/2005/8/layout/hProcess9"/>
    <dgm:cxn modelId="{92B1A345-1D44-4CFC-B9A4-E5D24D27F992}" srcId="{11B811B2-087F-48DD-BD62-9EC19643D492}" destId="{45E5ABC4-E420-4850-AAB4-E00BF1503D0B}" srcOrd="2" destOrd="0" parTransId="{5D8DC052-84B4-4E85-A51C-B12D4F6702FA}" sibTransId="{8AEB1E33-F9C4-4720-ABF1-D42643747A3C}"/>
    <dgm:cxn modelId="{BA49C399-BD53-409C-9FB2-CE3F31E0860D}" type="presOf" srcId="{45E5ABC4-E420-4850-AAB4-E00BF1503D0B}" destId="{11FA4C3B-F0D0-4574-893B-85F239E69297}" srcOrd="0" destOrd="0" presId="urn:microsoft.com/office/officeart/2005/8/layout/hProcess9"/>
    <dgm:cxn modelId="{3500EF16-7327-4F99-9523-27115DF72B1D}" type="presParOf" srcId="{478E0B0C-1C04-4254-986C-E2D966983366}" destId="{BE366A3E-3DC1-4D71-80C4-E1FAA4F13EB9}" srcOrd="0" destOrd="0" presId="urn:microsoft.com/office/officeart/2005/8/layout/hProcess9"/>
    <dgm:cxn modelId="{D47B7F4A-FDF5-4659-8B31-98D91D50B2A4}" type="presParOf" srcId="{478E0B0C-1C04-4254-986C-E2D966983366}" destId="{9EFEAFF0-B7B1-4C8F-AF1B-1A103402AC33}" srcOrd="1" destOrd="0" presId="urn:microsoft.com/office/officeart/2005/8/layout/hProcess9"/>
    <dgm:cxn modelId="{B98011AC-E236-4430-9F0A-FDDAB1BD9772}" type="presParOf" srcId="{9EFEAFF0-B7B1-4C8F-AF1B-1A103402AC33}" destId="{8BDC7120-EDA2-4981-967F-24B06142B889}" srcOrd="0" destOrd="0" presId="urn:microsoft.com/office/officeart/2005/8/layout/hProcess9"/>
    <dgm:cxn modelId="{29B5B746-3724-45A9-AF58-6DB442ED6C6E}" type="presParOf" srcId="{9EFEAFF0-B7B1-4C8F-AF1B-1A103402AC33}" destId="{F9388484-AF22-4ADB-9381-1DCDB6AF6043}" srcOrd="1" destOrd="0" presId="urn:microsoft.com/office/officeart/2005/8/layout/hProcess9"/>
    <dgm:cxn modelId="{2F4BC570-0B6E-4248-9CCA-C9C8535B9E65}" type="presParOf" srcId="{9EFEAFF0-B7B1-4C8F-AF1B-1A103402AC33}" destId="{6C044C38-A956-4E19-B81F-E9F1084030F7}" srcOrd="2" destOrd="0" presId="urn:microsoft.com/office/officeart/2005/8/layout/hProcess9"/>
    <dgm:cxn modelId="{433BC695-1A7E-4B5F-B4A5-2F56894D5EA5}" type="presParOf" srcId="{9EFEAFF0-B7B1-4C8F-AF1B-1A103402AC33}" destId="{AEAFFE24-0085-4FB4-9412-DDF1E188ADC4}" srcOrd="3" destOrd="0" presId="urn:microsoft.com/office/officeart/2005/8/layout/hProcess9"/>
    <dgm:cxn modelId="{877E25F9-7F69-4568-A93C-FD9D74882ABA}" type="presParOf" srcId="{9EFEAFF0-B7B1-4C8F-AF1B-1A103402AC33}" destId="{11FA4C3B-F0D0-4574-893B-85F239E69297}"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1B811B2-087F-48DD-BD62-9EC19643D492}" type="doc">
      <dgm:prSet loTypeId="urn:microsoft.com/office/officeart/2005/8/layout/hProcess9" loCatId="process" qsTypeId="urn:microsoft.com/office/officeart/2005/8/quickstyle/simple1" qsCatId="simple" csTypeId="urn:microsoft.com/office/officeart/2005/8/colors/accent1_2" csCatId="accent1" phldr="1"/>
      <dgm:spPr/>
    </dgm:pt>
    <dgm:pt modelId="{496196AB-B10A-40FB-99C2-F188CD623B17}">
      <dgm:prSet phldrT="[Text]"/>
      <dgm:spPr>
        <a:solidFill>
          <a:schemeClr val="accent1">
            <a:lumMod val="20000"/>
            <a:lumOff val="80000"/>
          </a:schemeClr>
        </a:solidFill>
      </dgm:spPr>
      <dgm:t>
        <a:bodyPr/>
        <a:lstStyle/>
        <a:p>
          <a:r>
            <a:rPr lang="en-GB" dirty="0" smtClean="0"/>
            <a:t>Extract</a:t>
          </a:r>
          <a:endParaRPr lang="en-GB" dirty="0"/>
        </a:p>
      </dgm:t>
    </dgm:pt>
    <dgm:pt modelId="{93FFACA1-9575-4499-9E1C-433B07DB2BD7}" type="parTrans" cxnId="{0524C4C0-72AA-40E7-A1FE-98DA2ADE6B8A}">
      <dgm:prSet/>
      <dgm:spPr/>
      <dgm:t>
        <a:bodyPr/>
        <a:lstStyle/>
        <a:p>
          <a:endParaRPr lang="en-GB"/>
        </a:p>
      </dgm:t>
    </dgm:pt>
    <dgm:pt modelId="{A804F843-77B6-4A75-A328-905B1137AB81}" type="sibTrans" cxnId="{0524C4C0-72AA-40E7-A1FE-98DA2ADE6B8A}">
      <dgm:prSet/>
      <dgm:spPr/>
      <dgm:t>
        <a:bodyPr/>
        <a:lstStyle/>
        <a:p>
          <a:endParaRPr lang="en-GB"/>
        </a:p>
      </dgm:t>
    </dgm:pt>
    <dgm:pt modelId="{45E5ABC4-E420-4850-AAB4-E00BF1503D0B}">
      <dgm:prSet phldrT="[Text]"/>
      <dgm:spPr>
        <a:solidFill>
          <a:schemeClr val="accent1">
            <a:lumMod val="20000"/>
            <a:lumOff val="80000"/>
          </a:schemeClr>
        </a:solidFill>
      </dgm:spPr>
      <dgm:t>
        <a:bodyPr/>
        <a:lstStyle/>
        <a:p>
          <a:r>
            <a:rPr lang="en-GB" dirty="0" smtClean="0"/>
            <a:t>Load</a:t>
          </a:r>
          <a:endParaRPr lang="en-GB" dirty="0"/>
        </a:p>
      </dgm:t>
    </dgm:pt>
    <dgm:pt modelId="{5D8DC052-84B4-4E85-A51C-B12D4F6702FA}" type="parTrans" cxnId="{92B1A345-1D44-4CFC-B9A4-E5D24D27F992}">
      <dgm:prSet/>
      <dgm:spPr/>
      <dgm:t>
        <a:bodyPr/>
        <a:lstStyle/>
        <a:p>
          <a:endParaRPr lang="en-GB"/>
        </a:p>
      </dgm:t>
    </dgm:pt>
    <dgm:pt modelId="{8AEB1E33-F9C4-4720-ABF1-D42643747A3C}" type="sibTrans" cxnId="{92B1A345-1D44-4CFC-B9A4-E5D24D27F992}">
      <dgm:prSet/>
      <dgm:spPr/>
      <dgm:t>
        <a:bodyPr/>
        <a:lstStyle/>
        <a:p>
          <a:endParaRPr lang="en-GB"/>
        </a:p>
      </dgm:t>
    </dgm:pt>
    <dgm:pt modelId="{29315F72-8500-4D3F-8BB3-E82ACA05E545}">
      <dgm:prSet phldrT="[Text]"/>
      <dgm:spPr/>
      <dgm:t>
        <a:bodyPr/>
        <a:lstStyle/>
        <a:p>
          <a:r>
            <a:rPr lang="en-GB" dirty="0" smtClean="0"/>
            <a:t>Transform</a:t>
          </a:r>
          <a:endParaRPr lang="en-GB" dirty="0"/>
        </a:p>
      </dgm:t>
    </dgm:pt>
    <dgm:pt modelId="{B211E960-E03C-4AA8-B7F6-A4F70297851E}" type="parTrans" cxnId="{607FFAD9-8AA8-49A2-BE5F-ACD978C6839F}">
      <dgm:prSet/>
      <dgm:spPr/>
      <dgm:t>
        <a:bodyPr/>
        <a:lstStyle/>
        <a:p>
          <a:endParaRPr lang="en-GB"/>
        </a:p>
      </dgm:t>
    </dgm:pt>
    <dgm:pt modelId="{84E22EFE-1EE5-44D7-87F6-1BA0471621F3}" type="sibTrans" cxnId="{607FFAD9-8AA8-49A2-BE5F-ACD978C6839F}">
      <dgm:prSet/>
      <dgm:spPr/>
      <dgm:t>
        <a:bodyPr/>
        <a:lstStyle/>
        <a:p>
          <a:endParaRPr lang="en-GB"/>
        </a:p>
      </dgm:t>
    </dgm:pt>
    <dgm:pt modelId="{478E0B0C-1C04-4254-986C-E2D966983366}" type="pres">
      <dgm:prSet presAssocID="{11B811B2-087F-48DD-BD62-9EC19643D492}" presName="CompostProcess" presStyleCnt="0">
        <dgm:presLayoutVars>
          <dgm:dir/>
          <dgm:resizeHandles val="exact"/>
        </dgm:presLayoutVars>
      </dgm:prSet>
      <dgm:spPr/>
    </dgm:pt>
    <dgm:pt modelId="{BE366A3E-3DC1-4D71-80C4-E1FAA4F13EB9}" type="pres">
      <dgm:prSet presAssocID="{11B811B2-087F-48DD-BD62-9EC19643D492}" presName="arrow" presStyleLbl="bgShp" presStyleIdx="0" presStyleCnt="1"/>
      <dgm:spPr/>
    </dgm:pt>
    <dgm:pt modelId="{9EFEAFF0-B7B1-4C8F-AF1B-1A103402AC33}" type="pres">
      <dgm:prSet presAssocID="{11B811B2-087F-48DD-BD62-9EC19643D492}" presName="linearProcess" presStyleCnt="0"/>
      <dgm:spPr/>
    </dgm:pt>
    <dgm:pt modelId="{8BDC7120-EDA2-4981-967F-24B06142B889}" type="pres">
      <dgm:prSet presAssocID="{496196AB-B10A-40FB-99C2-F188CD623B17}" presName="textNode" presStyleLbl="node1" presStyleIdx="0" presStyleCnt="3">
        <dgm:presLayoutVars>
          <dgm:bulletEnabled val="1"/>
        </dgm:presLayoutVars>
      </dgm:prSet>
      <dgm:spPr/>
      <dgm:t>
        <a:bodyPr/>
        <a:lstStyle/>
        <a:p>
          <a:endParaRPr lang="es-ES_tradnl"/>
        </a:p>
      </dgm:t>
    </dgm:pt>
    <dgm:pt modelId="{F9388484-AF22-4ADB-9381-1DCDB6AF6043}" type="pres">
      <dgm:prSet presAssocID="{A804F843-77B6-4A75-A328-905B1137AB81}" presName="sibTrans" presStyleCnt="0"/>
      <dgm:spPr/>
    </dgm:pt>
    <dgm:pt modelId="{6C044C38-A956-4E19-B81F-E9F1084030F7}" type="pres">
      <dgm:prSet presAssocID="{29315F72-8500-4D3F-8BB3-E82ACA05E545}" presName="textNode" presStyleLbl="node1" presStyleIdx="1" presStyleCnt="3">
        <dgm:presLayoutVars>
          <dgm:bulletEnabled val="1"/>
        </dgm:presLayoutVars>
      </dgm:prSet>
      <dgm:spPr/>
      <dgm:t>
        <a:bodyPr/>
        <a:lstStyle/>
        <a:p>
          <a:endParaRPr lang="es-ES_tradnl"/>
        </a:p>
      </dgm:t>
    </dgm:pt>
    <dgm:pt modelId="{AEAFFE24-0085-4FB4-9412-DDF1E188ADC4}" type="pres">
      <dgm:prSet presAssocID="{84E22EFE-1EE5-44D7-87F6-1BA0471621F3}" presName="sibTrans" presStyleCnt="0"/>
      <dgm:spPr/>
    </dgm:pt>
    <dgm:pt modelId="{11FA4C3B-F0D0-4574-893B-85F239E69297}" type="pres">
      <dgm:prSet presAssocID="{45E5ABC4-E420-4850-AAB4-E00BF1503D0B}" presName="textNode" presStyleLbl="node1" presStyleIdx="2" presStyleCnt="3">
        <dgm:presLayoutVars>
          <dgm:bulletEnabled val="1"/>
        </dgm:presLayoutVars>
      </dgm:prSet>
      <dgm:spPr/>
      <dgm:t>
        <a:bodyPr/>
        <a:lstStyle/>
        <a:p>
          <a:endParaRPr lang="es-ES_tradnl"/>
        </a:p>
      </dgm:t>
    </dgm:pt>
  </dgm:ptLst>
  <dgm:cxnLst>
    <dgm:cxn modelId="{607FFAD9-8AA8-49A2-BE5F-ACD978C6839F}" srcId="{11B811B2-087F-48DD-BD62-9EC19643D492}" destId="{29315F72-8500-4D3F-8BB3-E82ACA05E545}" srcOrd="1" destOrd="0" parTransId="{B211E960-E03C-4AA8-B7F6-A4F70297851E}" sibTransId="{84E22EFE-1EE5-44D7-87F6-1BA0471621F3}"/>
    <dgm:cxn modelId="{0524C4C0-72AA-40E7-A1FE-98DA2ADE6B8A}" srcId="{11B811B2-087F-48DD-BD62-9EC19643D492}" destId="{496196AB-B10A-40FB-99C2-F188CD623B17}" srcOrd="0" destOrd="0" parTransId="{93FFACA1-9575-4499-9E1C-433B07DB2BD7}" sibTransId="{A804F843-77B6-4A75-A328-905B1137AB81}"/>
    <dgm:cxn modelId="{CA1BF744-F6B0-43AA-96A9-23CAEABD955E}" type="presOf" srcId="{496196AB-B10A-40FB-99C2-F188CD623B17}" destId="{8BDC7120-EDA2-4981-967F-24B06142B889}" srcOrd="0" destOrd="0" presId="urn:microsoft.com/office/officeart/2005/8/layout/hProcess9"/>
    <dgm:cxn modelId="{B1394267-652D-45BE-80B0-3DFFBF6DB4EE}" type="presOf" srcId="{11B811B2-087F-48DD-BD62-9EC19643D492}" destId="{478E0B0C-1C04-4254-986C-E2D966983366}" srcOrd="0" destOrd="0" presId="urn:microsoft.com/office/officeart/2005/8/layout/hProcess9"/>
    <dgm:cxn modelId="{A79F19D8-8EC6-4FC9-84BC-72F8AF08D2B2}" type="presOf" srcId="{45E5ABC4-E420-4850-AAB4-E00BF1503D0B}" destId="{11FA4C3B-F0D0-4574-893B-85F239E69297}" srcOrd="0" destOrd="0" presId="urn:microsoft.com/office/officeart/2005/8/layout/hProcess9"/>
    <dgm:cxn modelId="{92B1A345-1D44-4CFC-B9A4-E5D24D27F992}" srcId="{11B811B2-087F-48DD-BD62-9EC19643D492}" destId="{45E5ABC4-E420-4850-AAB4-E00BF1503D0B}" srcOrd="2" destOrd="0" parTransId="{5D8DC052-84B4-4E85-A51C-B12D4F6702FA}" sibTransId="{8AEB1E33-F9C4-4720-ABF1-D42643747A3C}"/>
    <dgm:cxn modelId="{4DD18FD2-67CE-4DD9-A0AB-A9C6CC084535}" type="presOf" srcId="{29315F72-8500-4D3F-8BB3-E82ACA05E545}" destId="{6C044C38-A956-4E19-B81F-E9F1084030F7}" srcOrd="0" destOrd="0" presId="urn:microsoft.com/office/officeart/2005/8/layout/hProcess9"/>
    <dgm:cxn modelId="{F6E7FED6-998A-493F-8099-9792F83AEDF0}" type="presParOf" srcId="{478E0B0C-1C04-4254-986C-E2D966983366}" destId="{BE366A3E-3DC1-4D71-80C4-E1FAA4F13EB9}" srcOrd="0" destOrd="0" presId="urn:microsoft.com/office/officeart/2005/8/layout/hProcess9"/>
    <dgm:cxn modelId="{6E5EA7D3-CD25-48E5-A937-4C9A03031665}" type="presParOf" srcId="{478E0B0C-1C04-4254-986C-E2D966983366}" destId="{9EFEAFF0-B7B1-4C8F-AF1B-1A103402AC33}" srcOrd="1" destOrd="0" presId="urn:microsoft.com/office/officeart/2005/8/layout/hProcess9"/>
    <dgm:cxn modelId="{B6746B40-DDD5-4972-B0A9-3C2323AF5388}" type="presParOf" srcId="{9EFEAFF0-B7B1-4C8F-AF1B-1A103402AC33}" destId="{8BDC7120-EDA2-4981-967F-24B06142B889}" srcOrd="0" destOrd="0" presId="urn:microsoft.com/office/officeart/2005/8/layout/hProcess9"/>
    <dgm:cxn modelId="{22B9460E-5EF9-4673-BDBF-387FE82A3197}" type="presParOf" srcId="{9EFEAFF0-B7B1-4C8F-AF1B-1A103402AC33}" destId="{F9388484-AF22-4ADB-9381-1DCDB6AF6043}" srcOrd="1" destOrd="0" presId="urn:microsoft.com/office/officeart/2005/8/layout/hProcess9"/>
    <dgm:cxn modelId="{2F72F0B9-6648-47D1-AEE0-F8CA02821E1D}" type="presParOf" srcId="{9EFEAFF0-B7B1-4C8F-AF1B-1A103402AC33}" destId="{6C044C38-A956-4E19-B81F-E9F1084030F7}" srcOrd="2" destOrd="0" presId="urn:microsoft.com/office/officeart/2005/8/layout/hProcess9"/>
    <dgm:cxn modelId="{BAAD2776-022C-4759-874F-F1C1CB3F572B}" type="presParOf" srcId="{9EFEAFF0-B7B1-4C8F-AF1B-1A103402AC33}" destId="{AEAFFE24-0085-4FB4-9412-DDF1E188ADC4}" srcOrd="3" destOrd="0" presId="urn:microsoft.com/office/officeart/2005/8/layout/hProcess9"/>
    <dgm:cxn modelId="{FCCA756F-C274-41C1-9DBD-64690B5E3132}" type="presParOf" srcId="{9EFEAFF0-B7B1-4C8F-AF1B-1A103402AC33}" destId="{11FA4C3B-F0D0-4574-893B-85F239E69297}"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1B811B2-087F-48DD-BD62-9EC19643D492}" type="doc">
      <dgm:prSet loTypeId="urn:microsoft.com/office/officeart/2005/8/layout/hProcess9" loCatId="process" qsTypeId="urn:microsoft.com/office/officeart/2005/8/quickstyle/simple1" qsCatId="simple" csTypeId="urn:microsoft.com/office/officeart/2005/8/colors/accent1_2" csCatId="accent1" phldr="1"/>
      <dgm:spPr/>
    </dgm:pt>
    <dgm:pt modelId="{496196AB-B10A-40FB-99C2-F188CD623B17}">
      <dgm:prSet phldrT="[Text]"/>
      <dgm:spPr>
        <a:solidFill>
          <a:schemeClr val="accent1">
            <a:lumMod val="20000"/>
            <a:lumOff val="80000"/>
          </a:schemeClr>
        </a:solidFill>
      </dgm:spPr>
      <dgm:t>
        <a:bodyPr/>
        <a:lstStyle/>
        <a:p>
          <a:r>
            <a:rPr lang="en-GB" dirty="0" smtClean="0"/>
            <a:t>Extract</a:t>
          </a:r>
          <a:endParaRPr lang="en-GB" dirty="0"/>
        </a:p>
      </dgm:t>
    </dgm:pt>
    <dgm:pt modelId="{93FFACA1-9575-4499-9E1C-433B07DB2BD7}" type="parTrans" cxnId="{0524C4C0-72AA-40E7-A1FE-98DA2ADE6B8A}">
      <dgm:prSet/>
      <dgm:spPr/>
      <dgm:t>
        <a:bodyPr/>
        <a:lstStyle/>
        <a:p>
          <a:endParaRPr lang="en-GB"/>
        </a:p>
      </dgm:t>
    </dgm:pt>
    <dgm:pt modelId="{A804F843-77B6-4A75-A328-905B1137AB81}" type="sibTrans" cxnId="{0524C4C0-72AA-40E7-A1FE-98DA2ADE6B8A}">
      <dgm:prSet/>
      <dgm:spPr/>
      <dgm:t>
        <a:bodyPr/>
        <a:lstStyle/>
        <a:p>
          <a:endParaRPr lang="en-GB"/>
        </a:p>
      </dgm:t>
    </dgm:pt>
    <dgm:pt modelId="{45E5ABC4-E420-4850-AAB4-E00BF1503D0B}">
      <dgm:prSet phldrT="[Text]"/>
      <dgm:spPr>
        <a:solidFill>
          <a:schemeClr val="accent1">
            <a:lumMod val="20000"/>
            <a:lumOff val="80000"/>
          </a:schemeClr>
        </a:solidFill>
      </dgm:spPr>
      <dgm:t>
        <a:bodyPr/>
        <a:lstStyle/>
        <a:p>
          <a:r>
            <a:rPr lang="en-GB" dirty="0" smtClean="0"/>
            <a:t>Load</a:t>
          </a:r>
          <a:endParaRPr lang="en-GB" dirty="0"/>
        </a:p>
      </dgm:t>
    </dgm:pt>
    <dgm:pt modelId="{5D8DC052-84B4-4E85-A51C-B12D4F6702FA}" type="parTrans" cxnId="{92B1A345-1D44-4CFC-B9A4-E5D24D27F992}">
      <dgm:prSet/>
      <dgm:spPr/>
      <dgm:t>
        <a:bodyPr/>
        <a:lstStyle/>
        <a:p>
          <a:endParaRPr lang="en-GB"/>
        </a:p>
      </dgm:t>
    </dgm:pt>
    <dgm:pt modelId="{8AEB1E33-F9C4-4720-ABF1-D42643747A3C}" type="sibTrans" cxnId="{92B1A345-1D44-4CFC-B9A4-E5D24D27F992}">
      <dgm:prSet/>
      <dgm:spPr/>
      <dgm:t>
        <a:bodyPr/>
        <a:lstStyle/>
        <a:p>
          <a:endParaRPr lang="en-GB"/>
        </a:p>
      </dgm:t>
    </dgm:pt>
    <dgm:pt modelId="{29315F72-8500-4D3F-8BB3-E82ACA05E545}">
      <dgm:prSet phldrT="[Text]"/>
      <dgm:spPr>
        <a:solidFill>
          <a:schemeClr val="accent1">
            <a:lumMod val="20000"/>
            <a:lumOff val="80000"/>
          </a:schemeClr>
        </a:solidFill>
      </dgm:spPr>
      <dgm:t>
        <a:bodyPr/>
        <a:lstStyle/>
        <a:p>
          <a:r>
            <a:rPr lang="en-GB" dirty="0" smtClean="0"/>
            <a:t>Transform</a:t>
          </a:r>
          <a:endParaRPr lang="en-GB" dirty="0"/>
        </a:p>
      </dgm:t>
    </dgm:pt>
    <dgm:pt modelId="{B211E960-E03C-4AA8-B7F6-A4F70297851E}" type="parTrans" cxnId="{607FFAD9-8AA8-49A2-BE5F-ACD978C6839F}">
      <dgm:prSet/>
      <dgm:spPr/>
      <dgm:t>
        <a:bodyPr/>
        <a:lstStyle/>
        <a:p>
          <a:endParaRPr lang="en-GB"/>
        </a:p>
      </dgm:t>
    </dgm:pt>
    <dgm:pt modelId="{84E22EFE-1EE5-44D7-87F6-1BA0471621F3}" type="sibTrans" cxnId="{607FFAD9-8AA8-49A2-BE5F-ACD978C6839F}">
      <dgm:prSet/>
      <dgm:spPr/>
      <dgm:t>
        <a:bodyPr/>
        <a:lstStyle/>
        <a:p>
          <a:endParaRPr lang="en-GB"/>
        </a:p>
      </dgm:t>
    </dgm:pt>
    <dgm:pt modelId="{E996F06D-FDEF-4AD6-883A-107C67CB1673}">
      <dgm:prSet phldrT="[Text]"/>
      <dgm:spPr/>
      <dgm:t>
        <a:bodyPr/>
        <a:lstStyle/>
        <a:p>
          <a:r>
            <a:rPr lang="en-GB" dirty="0" smtClean="0"/>
            <a:t>Clean</a:t>
          </a:r>
          <a:endParaRPr lang="en-GB" dirty="0"/>
        </a:p>
      </dgm:t>
    </dgm:pt>
    <dgm:pt modelId="{69509C30-ACE3-4C86-851B-63FD45CE18AC}" type="parTrans" cxnId="{8B600AD7-2DDF-47AD-AEB6-F13A0CE51F06}">
      <dgm:prSet/>
      <dgm:spPr/>
      <dgm:t>
        <a:bodyPr/>
        <a:lstStyle/>
        <a:p>
          <a:endParaRPr lang="es-ES_tradnl"/>
        </a:p>
      </dgm:t>
    </dgm:pt>
    <dgm:pt modelId="{4D6C430B-25DF-4FBB-892D-795C1E8AD09D}" type="sibTrans" cxnId="{8B600AD7-2DDF-47AD-AEB6-F13A0CE51F06}">
      <dgm:prSet/>
      <dgm:spPr/>
      <dgm:t>
        <a:bodyPr/>
        <a:lstStyle/>
        <a:p>
          <a:endParaRPr lang="es-ES_tradnl"/>
        </a:p>
      </dgm:t>
    </dgm:pt>
    <dgm:pt modelId="{478E0B0C-1C04-4254-986C-E2D966983366}" type="pres">
      <dgm:prSet presAssocID="{11B811B2-087F-48DD-BD62-9EC19643D492}" presName="CompostProcess" presStyleCnt="0">
        <dgm:presLayoutVars>
          <dgm:dir/>
          <dgm:resizeHandles val="exact"/>
        </dgm:presLayoutVars>
      </dgm:prSet>
      <dgm:spPr/>
    </dgm:pt>
    <dgm:pt modelId="{BE366A3E-3DC1-4D71-80C4-E1FAA4F13EB9}" type="pres">
      <dgm:prSet presAssocID="{11B811B2-087F-48DD-BD62-9EC19643D492}" presName="arrow" presStyleLbl="bgShp" presStyleIdx="0" presStyleCnt="1"/>
      <dgm:spPr/>
    </dgm:pt>
    <dgm:pt modelId="{9EFEAFF0-B7B1-4C8F-AF1B-1A103402AC33}" type="pres">
      <dgm:prSet presAssocID="{11B811B2-087F-48DD-BD62-9EC19643D492}" presName="linearProcess" presStyleCnt="0"/>
      <dgm:spPr/>
    </dgm:pt>
    <dgm:pt modelId="{8BDC7120-EDA2-4981-967F-24B06142B889}" type="pres">
      <dgm:prSet presAssocID="{496196AB-B10A-40FB-99C2-F188CD623B17}" presName="textNode" presStyleLbl="node1" presStyleIdx="0" presStyleCnt="4">
        <dgm:presLayoutVars>
          <dgm:bulletEnabled val="1"/>
        </dgm:presLayoutVars>
      </dgm:prSet>
      <dgm:spPr/>
      <dgm:t>
        <a:bodyPr/>
        <a:lstStyle/>
        <a:p>
          <a:endParaRPr lang="es-ES_tradnl"/>
        </a:p>
      </dgm:t>
    </dgm:pt>
    <dgm:pt modelId="{F9388484-AF22-4ADB-9381-1DCDB6AF6043}" type="pres">
      <dgm:prSet presAssocID="{A804F843-77B6-4A75-A328-905B1137AB81}" presName="sibTrans" presStyleCnt="0"/>
      <dgm:spPr/>
    </dgm:pt>
    <dgm:pt modelId="{DDBFE877-40E2-4575-BD4D-37F6B906411F}" type="pres">
      <dgm:prSet presAssocID="{E996F06D-FDEF-4AD6-883A-107C67CB1673}" presName="textNode" presStyleLbl="node1" presStyleIdx="1" presStyleCnt="4">
        <dgm:presLayoutVars>
          <dgm:bulletEnabled val="1"/>
        </dgm:presLayoutVars>
      </dgm:prSet>
      <dgm:spPr/>
      <dgm:t>
        <a:bodyPr/>
        <a:lstStyle/>
        <a:p>
          <a:endParaRPr lang="es-ES_tradnl"/>
        </a:p>
      </dgm:t>
    </dgm:pt>
    <dgm:pt modelId="{C499DE2E-28FF-4112-81B7-4DE530150517}" type="pres">
      <dgm:prSet presAssocID="{4D6C430B-25DF-4FBB-892D-795C1E8AD09D}" presName="sibTrans" presStyleCnt="0"/>
      <dgm:spPr/>
    </dgm:pt>
    <dgm:pt modelId="{6C044C38-A956-4E19-B81F-E9F1084030F7}" type="pres">
      <dgm:prSet presAssocID="{29315F72-8500-4D3F-8BB3-E82ACA05E545}" presName="textNode" presStyleLbl="node1" presStyleIdx="2" presStyleCnt="4">
        <dgm:presLayoutVars>
          <dgm:bulletEnabled val="1"/>
        </dgm:presLayoutVars>
      </dgm:prSet>
      <dgm:spPr/>
      <dgm:t>
        <a:bodyPr/>
        <a:lstStyle/>
        <a:p>
          <a:endParaRPr lang="es-ES_tradnl"/>
        </a:p>
      </dgm:t>
    </dgm:pt>
    <dgm:pt modelId="{AEAFFE24-0085-4FB4-9412-DDF1E188ADC4}" type="pres">
      <dgm:prSet presAssocID="{84E22EFE-1EE5-44D7-87F6-1BA0471621F3}" presName="sibTrans" presStyleCnt="0"/>
      <dgm:spPr/>
    </dgm:pt>
    <dgm:pt modelId="{11FA4C3B-F0D0-4574-893B-85F239E69297}" type="pres">
      <dgm:prSet presAssocID="{45E5ABC4-E420-4850-AAB4-E00BF1503D0B}" presName="textNode" presStyleLbl="node1" presStyleIdx="3" presStyleCnt="4">
        <dgm:presLayoutVars>
          <dgm:bulletEnabled val="1"/>
        </dgm:presLayoutVars>
      </dgm:prSet>
      <dgm:spPr/>
      <dgm:t>
        <a:bodyPr/>
        <a:lstStyle/>
        <a:p>
          <a:endParaRPr lang="es-ES_tradnl"/>
        </a:p>
      </dgm:t>
    </dgm:pt>
  </dgm:ptLst>
  <dgm:cxnLst>
    <dgm:cxn modelId="{EE523AB5-D3AC-415B-8609-AA253D84ACD3}" type="presOf" srcId="{496196AB-B10A-40FB-99C2-F188CD623B17}" destId="{8BDC7120-EDA2-4981-967F-24B06142B889}" srcOrd="0" destOrd="0" presId="urn:microsoft.com/office/officeart/2005/8/layout/hProcess9"/>
    <dgm:cxn modelId="{607FFAD9-8AA8-49A2-BE5F-ACD978C6839F}" srcId="{11B811B2-087F-48DD-BD62-9EC19643D492}" destId="{29315F72-8500-4D3F-8BB3-E82ACA05E545}" srcOrd="2" destOrd="0" parTransId="{B211E960-E03C-4AA8-B7F6-A4F70297851E}" sibTransId="{84E22EFE-1EE5-44D7-87F6-1BA0471621F3}"/>
    <dgm:cxn modelId="{27833AD4-C248-4B62-8263-275F9CC3209D}" type="presOf" srcId="{11B811B2-087F-48DD-BD62-9EC19643D492}" destId="{478E0B0C-1C04-4254-986C-E2D966983366}" srcOrd="0" destOrd="0" presId="urn:microsoft.com/office/officeart/2005/8/layout/hProcess9"/>
    <dgm:cxn modelId="{0524C4C0-72AA-40E7-A1FE-98DA2ADE6B8A}" srcId="{11B811B2-087F-48DD-BD62-9EC19643D492}" destId="{496196AB-B10A-40FB-99C2-F188CD623B17}" srcOrd="0" destOrd="0" parTransId="{93FFACA1-9575-4499-9E1C-433B07DB2BD7}" sibTransId="{A804F843-77B6-4A75-A328-905B1137AB81}"/>
    <dgm:cxn modelId="{8B600AD7-2DDF-47AD-AEB6-F13A0CE51F06}" srcId="{11B811B2-087F-48DD-BD62-9EC19643D492}" destId="{E996F06D-FDEF-4AD6-883A-107C67CB1673}" srcOrd="1" destOrd="0" parTransId="{69509C30-ACE3-4C86-851B-63FD45CE18AC}" sibTransId="{4D6C430B-25DF-4FBB-892D-795C1E8AD09D}"/>
    <dgm:cxn modelId="{92B1A345-1D44-4CFC-B9A4-E5D24D27F992}" srcId="{11B811B2-087F-48DD-BD62-9EC19643D492}" destId="{45E5ABC4-E420-4850-AAB4-E00BF1503D0B}" srcOrd="3" destOrd="0" parTransId="{5D8DC052-84B4-4E85-A51C-B12D4F6702FA}" sibTransId="{8AEB1E33-F9C4-4720-ABF1-D42643747A3C}"/>
    <dgm:cxn modelId="{7DF84EE8-9BA0-47E9-AFEF-C270F634B026}" type="presOf" srcId="{E996F06D-FDEF-4AD6-883A-107C67CB1673}" destId="{DDBFE877-40E2-4575-BD4D-37F6B906411F}" srcOrd="0" destOrd="0" presId="urn:microsoft.com/office/officeart/2005/8/layout/hProcess9"/>
    <dgm:cxn modelId="{D3549F5B-0A89-493E-B2F3-3A99CD15CBE2}" type="presOf" srcId="{29315F72-8500-4D3F-8BB3-E82ACA05E545}" destId="{6C044C38-A956-4E19-B81F-E9F1084030F7}" srcOrd="0" destOrd="0" presId="urn:microsoft.com/office/officeart/2005/8/layout/hProcess9"/>
    <dgm:cxn modelId="{0FB10463-7631-46FB-9D06-E464C956AC6A}" type="presOf" srcId="{45E5ABC4-E420-4850-AAB4-E00BF1503D0B}" destId="{11FA4C3B-F0D0-4574-893B-85F239E69297}" srcOrd="0" destOrd="0" presId="urn:microsoft.com/office/officeart/2005/8/layout/hProcess9"/>
    <dgm:cxn modelId="{F937F808-B853-4299-BA70-5EC6AB2AE725}" type="presParOf" srcId="{478E0B0C-1C04-4254-986C-E2D966983366}" destId="{BE366A3E-3DC1-4D71-80C4-E1FAA4F13EB9}" srcOrd="0" destOrd="0" presId="urn:microsoft.com/office/officeart/2005/8/layout/hProcess9"/>
    <dgm:cxn modelId="{D1E51DF8-715A-4898-ACBB-F0C309CB607E}" type="presParOf" srcId="{478E0B0C-1C04-4254-986C-E2D966983366}" destId="{9EFEAFF0-B7B1-4C8F-AF1B-1A103402AC33}" srcOrd="1" destOrd="0" presId="urn:microsoft.com/office/officeart/2005/8/layout/hProcess9"/>
    <dgm:cxn modelId="{4C4FA3C0-2E5C-4154-B9D2-4FE3E8EF9CE0}" type="presParOf" srcId="{9EFEAFF0-B7B1-4C8F-AF1B-1A103402AC33}" destId="{8BDC7120-EDA2-4981-967F-24B06142B889}" srcOrd="0" destOrd="0" presId="urn:microsoft.com/office/officeart/2005/8/layout/hProcess9"/>
    <dgm:cxn modelId="{5ED46D60-9B04-4C77-BAC6-96AEE13BCBC3}" type="presParOf" srcId="{9EFEAFF0-B7B1-4C8F-AF1B-1A103402AC33}" destId="{F9388484-AF22-4ADB-9381-1DCDB6AF6043}" srcOrd="1" destOrd="0" presId="urn:microsoft.com/office/officeart/2005/8/layout/hProcess9"/>
    <dgm:cxn modelId="{F5D0FB27-B6A6-4CA0-99E5-C586F3D78612}" type="presParOf" srcId="{9EFEAFF0-B7B1-4C8F-AF1B-1A103402AC33}" destId="{DDBFE877-40E2-4575-BD4D-37F6B906411F}" srcOrd="2" destOrd="0" presId="urn:microsoft.com/office/officeart/2005/8/layout/hProcess9"/>
    <dgm:cxn modelId="{895C2E1B-B778-4935-BCBF-BC7D837350B0}" type="presParOf" srcId="{9EFEAFF0-B7B1-4C8F-AF1B-1A103402AC33}" destId="{C499DE2E-28FF-4112-81B7-4DE530150517}" srcOrd="3" destOrd="0" presId="urn:microsoft.com/office/officeart/2005/8/layout/hProcess9"/>
    <dgm:cxn modelId="{C26464E2-B155-4FB4-960A-74E13281A7F0}" type="presParOf" srcId="{9EFEAFF0-B7B1-4C8F-AF1B-1A103402AC33}" destId="{6C044C38-A956-4E19-B81F-E9F1084030F7}" srcOrd="4" destOrd="0" presId="urn:microsoft.com/office/officeart/2005/8/layout/hProcess9"/>
    <dgm:cxn modelId="{6CB0A0F1-355F-4E17-9B25-2937DFD2DBF2}" type="presParOf" srcId="{9EFEAFF0-B7B1-4C8F-AF1B-1A103402AC33}" destId="{AEAFFE24-0085-4FB4-9412-DDF1E188ADC4}" srcOrd="5" destOrd="0" presId="urn:microsoft.com/office/officeart/2005/8/layout/hProcess9"/>
    <dgm:cxn modelId="{9F81CEB5-FB84-4CF3-B5B2-D53BD75BB1BB}" type="presParOf" srcId="{9EFEAFF0-B7B1-4C8F-AF1B-1A103402AC33}" destId="{11FA4C3B-F0D0-4574-893B-85F239E69297}"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2A66D43-0689-4F6B-9882-28487424A128}"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s-ES_tradnl"/>
        </a:p>
      </dgm:t>
    </dgm:pt>
    <dgm:pt modelId="{658732F2-DF4D-4D33-9A4B-1B2EFED263D1}">
      <dgm:prSet phldrT="[Text]"/>
      <dgm:spPr/>
      <dgm:t>
        <a:bodyPr/>
        <a:lstStyle/>
        <a:p>
          <a:r>
            <a:rPr lang="es-ES_tradnl" dirty="0" smtClean="0"/>
            <a:t>Fuente única</a:t>
          </a:r>
          <a:endParaRPr lang="es-ES_tradnl" dirty="0"/>
        </a:p>
      </dgm:t>
    </dgm:pt>
    <dgm:pt modelId="{61792949-F7A2-4FBE-BA29-7730BB8EDCE0}" type="parTrans" cxnId="{5AD71DD2-C9FE-4FEB-97F6-3F3480393142}">
      <dgm:prSet/>
      <dgm:spPr/>
      <dgm:t>
        <a:bodyPr/>
        <a:lstStyle/>
        <a:p>
          <a:endParaRPr lang="es-ES_tradnl"/>
        </a:p>
      </dgm:t>
    </dgm:pt>
    <dgm:pt modelId="{FD239CAB-3B7E-4158-9169-F7FE93B95019}" type="sibTrans" cxnId="{5AD71DD2-C9FE-4FEB-97F6-3F3480393142}">
      <dgm:prSet/>
      <dgm:spPr/>
      <dgm:t>
        <a:bodyPr/>
        <a:lstStyle/>
        <a:p>
          <a:endParaRPr lang="es-ES_tradnl"/>
        </a:p>
      </dgm:t>
    </dgm:pt>
    <dgm:pt modelId="{02F68A59-0C6D-42CA-9E4E-03671B280266}">
      <dgm:prSet phldrT="[Text]"/>
      <dgm:spPr/>
      <dgm:t>
        <a:bodyPr/>
        <a:lstStyle/>
        <a:p>
          <a:r>
            <a:rPr lang="es-ES_tradnl" dirty="0" smtClean="0"/>
            <a:t>De esquema</a:t>
          </a:r>
          <a:endParaRPr lang="es-ES_tradnl" dirty="0"/>
        </a:p>
      </dgm:t>
    </dgm:pt>
    <dgm:pt modelId="{6E031E92-8A1D-495F-B6B9-443FCEEC57E0}" type="parTrans" cxnId="{783B2383-43B0-41C4-90AF-DFED917B7C77}">
      <dgm:prSet/>
      <dgm:spPr/>
      <dgm:t>
        <a:bodyPr/>
        <a:lstStyle/>
        <a:p>
          <a:endParaRPr lang="es-ES_tradnl"/>
        </a:p>
      </dgm:t>
    </dgm:pt>
    <dgm:pt modelId="{978B66C3-BB30-4FF1-ADFC-CB8DA14A839A}" type="sibTrans" cxnId="{783B2383-43B0-41C4-90AF-DFED917B7C77}">
      <dgm:prSet/>
      <dgm:spPr/>
      <dgm:t>
        <a:bodyPr/>
        <a:lstStyle/>
        <a:p>
          <a:endParaRPr lang="es-ES_tradnl"/>
        </a:p>
      </dgm:t>
    </dgm:pt>
    <dgm:pt modelId="{84A57E5E-320B-4365-9EBA-FBEAF57E5D8B}">
      <dgm:prSet phldrT="[Text]"/>
      <dgm:spPr/>
      <dgm:t>
        <a:bodyPr/>
        <a:lstStyle/>
        <a:p>
          <a:r>
            <a:rPr lang="es-ES_tradnl" dirty="0" smtClean="0"/>
            <a:t>De instancia</a:t>
          </a:r>
          <a:endParaRPr lang="es-ES_tradnl" dirty="0"/>
        </a:p>
      </dgm:t>
    </dgm:pt>
    <dgm:pt modelId="{9DAE37B1-5761-4E31-8E44-83750804A057}" type="parTrans" cxnId="{AB27017B-2BC8-462C-8EB4-7C02FF3B4557}">
      <dgm:prSet/>
      <dgm:spPr/>
      <dgm:t>
        <a:bodyPr/>
        <a:lstStyle/>
        <a:p>
          <a:endParaRPr lang="es-ES_tradnl"/>
        </a:p>
      </dgm:t>
    </dgm:pt>
    <dgm:pt modelId="{1D7F0863-2C97-4D87-BA01-125632786614}" type="sibTrans" cxnId="{AB27017B-2BC8-462C-8EB4-7C02FF3B4557}">
      <dgm:prSet/>
      <dgm:spPr/>
      <dgm:t>
        <a:bodyPr/>
        <a:lstStyle/>
        <a:p>
          <a:endParaRPr lang="es-ES_tradnl"/>
        </a:p>
      </dgm:t>
    </dgm:pt>
    <dgm:pt modelId="{A5B1A423-045E-426E-9B69-E5FA2008132C}">
      <dgm:prSet phldrT="[Text]"/>
      <dgm:spPr/>
      <dgm:t>
        <a:bodyPr/>
        <a:lstStyle/>
        <a:p>
          <a:r>
            <a:rPr lang="es-ES_tradnl" dirty="0" smtClean="0"/>
            <a:t>Múltiples fuentes</a:t>
          </a:r>
          <a:endParaRPr lang="es-ES_tradnl" dirty="0"/>
        </a:p>
      </dgm:t>
    </dgm:pt>
    <dgm:pt modelId="{A08D87AC-0966-4688-A732-BB645345260A}" type="parTrans" cxnId="{C65450D3-6571-412C-AFE7-137708BD82A9}">
      <dgm:prSet/>
      <dgm:spPr/>
      <dgm:t>
        <a:bodyPr/>
        <a:lstStyle/>
        <a:p>
          <a:endParaRPr lang="es-ES_tradnl"/>
        </a:p>
      </dgm:t>
    </dgm:pt>
    <dgm:pt modelId="{C5A65398-D73B-4BBE-A522-5251184C6C1A}" type="sibTrans" cxnId="{C65450D3-6571-412C-AFE7-137708BD82A9}">
      <dgm:prSet/>
      <dgm:spPr/>
      <dgm:t>
        <a:bodyPr/>
        <a:lstStyle/>
        <a:p>
          <a:endParaRPr lang="es-ES_tradnl"/>
        </a:p>
      </dgm:t>
    </dgm:pt>
    <dgm:pt modelId="{CBF9D325-7ADF-4CB5-858E-ABC450EDC136}">
      <dgm:prSet phldrT="[Text]"/>
      <dgm:spPr/>
      <dgm:t>
        <a:bodyPr/>
        <a:lstStyle/>
        <a:p>
          <a:r>
            <a:rPr lang="es-ES_tradnl" dirty="0" smtClean="0"/>
            <a:t>De esquema</a:t>
          </a:r>
          <a:endParaRPr lang="es-ES_tradnl" dirty="0"/>
        </a:p>
      </dgm:t>
    </dgm:pt>
    <dgm:pt modelId="{97CCBF37-9D21-479B-A3F6-492582695C8A}" type="parTrans" cxnId="{B9A6D5E1-752A-4632-93BB-0D2A9E019EBE}">
      <dgm:prSet/>
      <dgm:spPr/>
      <dgm:t>
        <a:bodyPr/>
        <a:lstStyle/>
        <a:p>
          <a:endParaRPr lang="es-ES_tradnl"/>
        </a:p>
      </dgm:t>
    </dgm:pt>
    <dgm:pt modelId="{6932ED6B-EBF3-44FA-A763-4834E7B17FA4}" type="sibTrans" cxnId="{B9A6D5E1-752A-4632-93BB-0D2A9E019EBE}">
      <dgm:prSet/>
      <dgm:spPr/>
      <dgm:t>
        <a:bodyPr/>
        <a:lstStyle/>
        <a:p>
          <a:endParaRPr lang="es-ES_tradnl"/>
        </a:p>
      </dgm:t>
    </dgm:pt>
    <dgm:pt modelId="{FC7C559E-801A-4A21-B5A7-4147C2E8429D}">
      <dgm:prSet phldrT="[Text]"/>
      <dgm:spPr/>
      <dgm:t>
        <a:bodyPr/>
        <a:lstStyle/>
        <a:p>
          <a:r>
            <a:rPr lang="es-ES_tradnl" dirty="0" smtClean="0"/>
            <a:t>De instancia</a:t>
          </a:r>
          <a:endParaRPr lang="es-ES_tradnl" dirty="0"/>
        </a:p>
      </dgm:t>
    </dgm:pt>
    <dgm:pt modelId="{C6F93F13-E9BD-43F7-973D-15CB701BEE69}" type="parTrans" cxnId="{FB8FBD1C-B00B-4D03-9098-12A8ED938411}">
      <dgm:prSet/>
      <dgm:spPr/>
      <dgm:t>
        <a:bodyPr/>
        <a:lstStyle/>
        <a:p>
          <a:endParaRPr lang="es-ES_tradnl"/>
        </a:p>
      </dgm:t>
    </dgm:pt>
    <dgm:pt modelId="{96A4F1F2-1EBB-4B7B-9113-561B122449D2}" type="sibTrans" cxnId="{FB8FBD1C-B00B-4D03-9098-12A8ED938411}">
      <dgm:prSet/>
      <dgm:spPr/>
      <dgm:t>
        <a:bodyPr/>
        <a:lstStyle/>
        <a:p>
          <a:endParaRPr lang="es-ES_tradnl"/>
        </a:p>
      </dgm:t>
    </dgm:pt>
    <dgm:pt modelId="{BC64E957-3F28-4979-8B45-5C9984809BF4}">
      <dgm:prSet phldrT="[Text]"/>
      <dgm:spPr/>
      <dgm:t>
        <a:bodyPr/>
        <a:lstStyle/>
        <a:p>
          <a:r>
            <a:rPr lang="es-ES_tradnl" dirty="0" smtClean="0"/>
            <a:t>Integridad referencial</a:t>
          </a:r>
          <a:endParaRPr lang="es-ES_tradnl" dirty="0"/>
        </a:p>
      </dgm:t>
    </dgm:pt>
    <dgm:pt modelId="{B8DEA650-ACDF-4378-9EC6-B0857EB31E87}" type="parTrans" cxnId="{CE7FF9CB-3FFC-4772-995C-D28695EA13FF}">
      <dgm:prSet/>
      <dgm:spPr/>
      <dgm:t>
        <a:bodyPr/>
        <a:lstStyle/>
        <a:p>
          <a:endParaRPr lang="es-ES_tradnl"/>
        </a:p>
      </dgm:t>
    </dgm:pt>
    <dgm:pt modelId="{EE05AFD1-7724-4E50-B311-FB3870135C17}" type="sibTrans" cxnId="{CE7FF9CB-3FFC-4772-995C-D28695EA13FF}">
      <dgm:prSet/>
      <dgm:spPr/>
      <dgm:t>
        <a:bodyPr/>
        <a:lstStyle/>
        <a:p>
          <a:endParaRPr lang="es-ES_tradnl"/>
        </a:p>
      </dgm:t>
    </dgm:pt>
    <dgm:pt modelId="{C8BABDFD-7366-4B22-A865-2960570E7953}">
      <dgm:prSet phldrT="[Text]"/>
      <dgm:spPr/>
      <dgm:t>
        <a:bodyPr/>
        <a:lstStyle/>
        <a:p>
          <a:r>
            <a:rPr lang="es-ES_tradnl" dirty="0" smtClean="0"/>
            <a:t>Unicidad</a:t>
          </a:r>
          <a:endParaRPr lang="es-ES_tradnl" dirty="0"/>
        </a:p>
      </dgm:t>
    </dgm:pt>
    <dgm:pt modelId="{614230AD-CE12-4544-B2A5-58F0CBC1190C}" type="parTrans" cxnId="{9D5A5A0D-D76C-4AE8-A4D3-7A3653199358}">
      <dgm:prSet/>
      <dgm:spPr/>
      <dgm:t>
        <a:bodyPr/>
        <a:lstStyle/>
        <a:p>
          <a:endParaRPr lang="es-ES_tradnl"/>
        </a:p>
      </dgm:t>
    </dgm:pt>
    <dgm:pt modelId="{A72599DC-F0D3-4A48-8440-282DB9DFCCBA}" type="sibTrans" cxnId="{9D5A5A0D-D76C-4AE8-A4D3-7A3653199358}">
      <dgm:prSet/>
      <dgm:spPr/>
      <dgm:t>
        <a:bodyPr/>
        <a:lstStyle/>
        <a:p>
          <a:endParaRPr lang="es-ES_tradnl"/>
        </a:p>
      </dgm:t>
    </dgm:pt>
    <dgm:pt modelId="{9BF3624C-42EE-43E9-B038-B480E05FAF93}">
      <dgm:prSet phldrT="[Text]"/>
      <dgm:spPr/>
      <dgm:t>
        <a:bodyPr/>
        <a:lstStyle/>
        <a:p>
          <a:r>
            <a:rPr lang="es-ES_tradnl" dirty="0" smtClean="0"/>
            <a:t>Redundancia/duplicados</a:t>
          </a:r>
          <a:endParaRPr lang="es-ES_tradnl" dirty="0"/>
        </a:p>
      </dgm:t>
    </dgm:pt>
    <dgm:pt modelId="{84721968-F601-4611-B903-14C4CD2A8F95}" type="parTrans" cxnId="{097A9305-3B25-4015-9901-4B333F0F85FD}">
      <dgm:prSet/>
      <dgm:spPr/>
      <dgm:t>
        <a:bodyPr/>
        <a:lstStyle/>
        <a:p>
          <a:endParaRPr lang="es-ES_tradnl"/>
        </a:p>
      </dgm:t>
    </dgm:pt>
    <dgm:pt modelId="{366080B8-9C2B-4870-9AA8-E0F1F9D4269E}" type="sibTrans" cxnId="{097A9305-3B25-4015-9901-4B333F0F85FD}">
      <dgm:prSet/>
      <dgm:spPr/>
      <dgm:t>
        <a:bodyPr/>
        <a:lstStyle/>
        <a:p>
          <a:endParaRPr lang="es-ES_tradnl"/>
        </a:p>
      </dgm:t>
    </dgm:pt>
    <dgm:pt modelId="{9CE01177-BFF2-42A5-B9D8-3706BB48219C}">
      <dgm:prSet phldrT="[Text]"/>
      <dgm:spPr/>
      <dgm:t>
        <a:bodyPr/>
        <a:lstStyle/>
        <a:p>
          <a:r>
            <a:rPr lang="es-ES_tradnl" dirty="0" smtClean="0"/>
            <a:t>Erratas</a:t>
          </a:r>
          <a:endParaRPr lang="es-ES_tradnl" dirty="0"/>
        </a:p>
      </dgm:t>
    </dgm:pt>
    <dgm:pt modelId="{CA85C494-94C3-44DF-A3F0-59AD78D2A490}" type="parTrans" cxnId="{D07EE26B-4FFB-4992-996F-4E30132BD324}">
      <dgm:prSet/>
      <dgm:spPr/>
      <dgm:t>
        <a:bodyPr/>
        <a:lstStyle/>
        <a:p>
          <a:endParaRPr lang="es-ES_tradnl"/>
        </a:p>
      </dgm:t>
    </dgm:pt>
    <dgm:pt modelId="{3CC40D83-5D6F-4578-B3DC-73A4DC9B8C8F}" type="sibTrans" cxnId="{D07EE26B-4FFB-4992-996F-4E30132BD324}">
      <dgm:prSet/>
      <dgm:spPr/>
      <dgm:t>
        <a:bodyPr/>
        <a:lstStyle/>
        <a:p>
          <a:endParaRPr lang="es-ES_tradnl"/>
        </a:p>
      </dgm:t>
    </dgm:pt>
    <dgm:pt modelId="{CFCA9075-DB7E-4E67-B058-772392B753F6}">
      <dgm:prSet phldrT="[Text]"/>
      <dgm:spPr/>
      <dgm:t>
        <a:bodyPr/>
        <a:lstStyle/>
        <a:p>
          <a:r>
            <a:rPr lang="es-ES_tradnl" dirty="0" smtClean="0"/>
            <a:t>Valores contradictorios</a:t>
          </a:r>
          <a:endParaRPr lang="es-ES_tradnl" dirty="0"/>
        </a:p>
      </dgm:t>
    </dgm:pt>
    <dgm:pt modelId="{238D07CE-D2A3-414F-879A-59D924B168F0}" type="parTrans" cxnId="{FACBF389-7583-413B-B15B-E4874DA4BA07}">
      <dgm:prSet/>
      <dgm:spPr/>
      <dgm:t>
        <a:bodyPr/>
        <a:lstStyle/>
        <a:p>
          <a:endParaRPr lang="es-ES_tradnl"/>
        </a:p>
      </dgm:t>
    </dgm:pt>
    <dgm:pt modelId="{981AAA77-5504-48A6-8BC4-5E292C000DD6}" type="sibTrans" cxnId="{FACBF389-7583-413B-B15B-E4874DA4BA07}">
      <dgm:prSet/>
      <dgm:spPr/>
      <dgm:t>
        <a:bodyPr/>
        <a:lstStyle/>
        <a:p>
          <a:endParaRPr lang="es-ES_tradnl"/>
        </a:p>
      </dgm:t>
    </dgm:pt>
    <dgm:pt modelId="{6728585B-5457-45F5-9219-625B4D9D7ACB}">
      <dgm:prSet phldrT="[Text]"/>
      <dgm:spPr/>
      <dgm:t>
        <a:bodyPr/>
        <a:lstStyle/>
        <a:p>
          <a:r>
            <a:rPr lang="es-ES_tradnl" dirty="0" smtClean="0"/>
            <a:t>Conflicto de nombres</a:t>
          </a:r>
          <a:endParaRPr lang="es-ES_tradnl" dirty="0"/>
        </a:p>
      </dgm:t>
    </dgm:pt>
    <dgm:pt modelId="{CE7F4780-DE67-4724-A7CB-8B7CC6BEBA7D}" type="parTrans" cxnId="{9985C58D-6FAB-4341-9AE0-400E5CE2D99E}">
      <dgm:prSet/>
      <dgm:spPr/>
      <dgm:t>
        <a:bodyPr/>
        <a:lstStyle/>
        <a:p>
          <a:endParaRPr lang="es-ES_tradnl"/>
        </a:p>
      </dgm:t>
    </dgm:pt>
    <dgm:pt modelId="{4BF74978-6257-4C2E-B209-3D5A743541C0}" type="sibTrans" cxnId="{9985C58D-6FAB-4341-9AE0-400E5CE2D99E}">
      <dgm:prSet/>
      <dgm:spPr/>
      <dgm:t>
        <a:bodyPr/>
        <a:lstStyle/>
        <a:p>
          <a:endParaRPr lang="es-ES_tradnl"/>
        </a:p>
      </dgm:t>
    </dgm:pt>
    <dgm:pt modelId="{2EE93FE5-1DEA-4F2A-BE8D-4150554CBC7A}">
      <dgm:prSet phldrT="[Text]"/>
      <dgm:spPr/>
      <dgm:t>
        <a:bodyPr/>
        <a:lstStyle/>
        <a:p>
          <a:r>
            <a:rPr lang="es-ES_tradnl" dirty="0" smtClean="0"/>
            <a:t>Conflictos estructurales</a:t>
          </a:r>
          <a:endParaRPr lang="es-ES_tradnl" dirty="0"/>
        </a:p>
      </dgm:t>
    </dgm:pt>
    <dgm:pt modelId="{4B19C3F5-DC9B-4014-8C56-0608BBADE152}" type="parTrans" cxnId="{350688D0-EF4D-4B3D-9F0F-1D635627C498}">
      <dgm:prSet/>
      <dgm:spPr/>
      <dgm:t>
        <a:bodyPr/>
        <a:lstStyle/>
        <a:p>
          <a:endParaRPr lang="es-ES_tradnl"/>
        </a:p>
      </dgm:t>
    </dgm:pt>
    <dgm:pt modelId="{39D22181-5526-47D9-935E-BA1388E809F5}" type="sibTrans" cxnId="{350688D0-EF4D-4B3D-9F0F-1D635627C498}">
      <dgm:prSet/>
      <dgm:spPr/>
      <dgm:t>
        <a:bodyPr/>
        <a:lstStyle/>
        <a:p>
          <a:endParaRPr lang="es-ES_tradnl"/>
        </a:p>
      </dgm:t>
    </dgm:pt>
    <dgm:pt modelId="{FCBA8E1A-5F4C-42A9-B1ED-D09789067228}">
      <dgm:prSet phldrT="[Text]"/>
      <dgm:spPr/>
      <dgm:t>
        <a:bodyPr/>
        <a:lstStyle/>
        <a:p>
          <a:r>
            <a:rPr lang="es-ES_tradnl" dirty="0" smtClean="0"/>
            <a:t>Agregación inconsistente</a:t>
          </a:r>
          <a:endParaRPr lang="es-ES_tradnl" dirty="0"/>
        </a:p>
      </dgm:t>
    </dgm:pt>
    <dgm:pt modelId="{0A7E09EE-E260-4BCF-ADFD-F3694039BFBC}" type="parTrans" cxnId="{6E2E3A6E-BBCB-4C6B-BF81-A906540F81D5}">
      <dgm:prSet/>
      <dgm:spPr/>
      <dgm:t>
        <a:bodyPr/>
        <a:lstStyle/>
        <a:p>
          <a:endParaRPr lang="es-ES_tradnl"/>
        </a:p>
      </dgm:t>
    </dgm:pt>
    <dgm:pt modelId="{35626BFA-2ED2-4C27-9700-17C7D30AB944}" type="sibTrans" cxnId="{6E2E3A6E-BBCB-4C6B-BF81-A906540F81D5}">
      <dgm:prSet/>
      <dgm:spPr/>
      <dgm:t>
        <a:bodyPr/>
        <a:lstStyle/>
        <a:p>
          <a:endParaRPr lang="es-ES_tradnl"/>
        </a:p>
      </dgm:t>
    </dgm:pt>
    <dgm:pt modelId="{6EA14235-B6D3-49E6-B63D-BF96C7DC5152}">
      <dgm:prSet phldrT="[Text]"/>
      <dgm:spPr/>
      <dgm:t>
        <a:bodyPr/>
        <a:lstStyle/>
        <a:p>
          <a:r>
            <a:rPr lang="es-ES_tradnl" dirty="0" smtClean="0"/>
            <a:t>Sincronización</a:t>
          </a:r>
          <a:endParaRPr lang="es-ES_tradnl" dirty="0"/>
        </a:p>
      </dgm:t>
    </dgm:pt>
    <dgm:pt modelId="{CB0668A8-E8E6-40C4-A16C-68CDDC18D3D5}" type="parTrans" cxnId="{5A3E07D7-9421-4A06-873D-071C36D187BF}">
      <dgm:prSet/>
      <dgm:spPr/>
      <dgm:t>
        <a:bodyPr/>
        <a:lstStyle/>
        <a:p>
          <a:endParaRPr lang="es-ES_tradnl"/>
        </a:p>
      </dgm:t>
    </dgm:pt>
    <dgm:pt modelId="{29ED6069-605B-4D18-956B-630F040B1042}" type="sibTrans" cxnId="{5A3E07D7-9421-4A06-873D-071C36D187BF}">
      <dgm:prSet/>
      <dgm:spPr/>
      <dgm:t>
        <a:bodyPr/>
        <a:lstStyle/>
        <a:p>
          <a:endParaRPr lang="es-ES_tradnl"/>
        </a:p>
      </dgm:t>
    </dgm:pt>
    <dgm:pt modelId="{0E100BF6-405D-4FB9-BDAA-8E548E48D5C7}" type="pres">
      <dgm:prSet presAssocID="{92A66D43-0689-4F6B-9882-28487424A128}" presName="Name0" presStyleCnt="0">
        <dgm:presLayoutVars>
          <dgm:orgChart val="1"/>
          <dgm:chPref val="1"/>
          <dgm:dir/>
          <dgm:animOne val="branch"/>
          <dgm:animLvl val="lvl"/>
          <dgm:resizeHandles/>
        </dgm:presLayoutVars>
      </dgm:prSet>
      <dgm:spPr/>
      <dgm:t>
        <a:bodyPr/>
        <a:lstStyle/>
        <a:p>
          <a:endParaRPr lang="es-ES_tradnl"/>
        </a:p>
      </dgm:t>
    </dgm:pt>
    <dgm:pt modelId="{747C7B96-855D-42DA-85B9-7BA222753859}" type="pres">
      <dgm:prSet presAssocID="{658732F2-DF4D-4D33-9A4B-1B2EFED263D1}" presName="hierRoot1" presStyleCnt="0">
        <dgm:presLayoutVars>
          <dgm:hierBranch val="init"/>
        </dgm:presLayoutVars>
      </dgm:prSet>
      <dgm:spPr/>
    </dgm:pt>
    <dgm:pt modelId="{648291B5-3B5F-48AE-9D61-82ED6A550B1D}" type="pres">
      <dgm:prSet presAssocID="{658732F2-DF4D-4D33-9A4B-1B2EFED263D1}" presName="rootComposite1" presStyleCnt="0"/>
      <dgm:spPr/>
    </dgm:pt>
    <dgm:pt modelId="{D2204474-5717-4B71-9804-19F25BF32B7F}" type="pres">
      <dgm:prSet presAssocID="{658732F2-DF4D-4D33-9A4B-1B2EFED263D1}" presName="rootText1" presStyleLbl="alignAcc1" presStyleIdx="0" presStyleCnt="0">
        <dgm:presLayoutVars>
          <dgm:chPref val="3"/>
        </dgm:presLayoutVars>
      </dgm:prSet>
      <dgm:spPr/>
      <dgm:t>
        <a:bodyPr/>
        <a:lstStyle/>
        <a:p>
          <a:endParaRPr lang="es-ES_tradnl"/>
        </a:p>
      </dgm:t>
    </dgm:pt>
    <dgm:pt modelId="{F9E4A63B-3FF2-4864-A0C2-EBA60A29AE0D}" type="pres">
      <dgm:prSet presAssocID="{658732F2-DF4D-4D33-9A4B-1B2EFED263D1}" presName="topArc1" presStyleLbl="parChTrans1D1" presStyleIdx="0" presStyleCnt="30"/>
      <dgm:spPr/>
    </dgm:pt>
    <dgm:pt modelId="{678880FD-DCC4-42D6-8474-4972639B219E}" type="pres">
      <dgm:prSet presAssocID="{658732F2-DF4D-4D33-9A4B-1B2EFED263D1}" presName="bottomArc1" presStyleLbl="parChTrans1D1" presStyleIdx="1" presStyleCnt="30"/>
      <dgm:spPr/>
    </dgm:pt>
    <dgm:pt modelId="{D498F951-B531-47AD-BC28-DF04D70F0B57}" type="pres">
      <dgm:prSet presAssocID="{658732F2-DF4D-4D33-9A4B-1B2EFED263D1}" presName="topConnNode1" presStyleLbl="node1" presStyleIdx="0" presStyleCnt="0"/>
      <dgm:spPr/>
      <dgm:t>
        <a:bodyPr/>
        <a:lstStyle/>
        <a:p>
          <a:endParaRPr lang="es-ES_tradnl"/>
        </a:p>
      </dgm:t>
    </dgm:pt>
    <dgm:pt modelId="{B292AED9-2902-4A60-AA48-4DC761AFA673}" type="pres">
      <dgm:prSet presAssocID="{658732F2-DF4D-4D33-9A4B-1B2EFED263D1}" presName="hierChild2" presStyleCnt="0"/>
      <dgm:spPr/>
    </dgm:pt>
    <dgm:pt modelId="{DB1BCDF9-9649-4D4E-8825-62AA8E17B512}" type="pres">
      <dgm:prSet presAssocID="{6E031E92-8A1D-495F-B6B9-443FCEEC57E0}" presName="Name28" presStyleLbl="parChTrans1D2" presStyleIdx="0" presStyleCnt="4"/>
      <dgm:spPr/>
      <dgm:t>
        <a:bodyPr/>
        <a:lstStyle/>
        <a:p>
          <a:endParaRPr lang="es-ES_tradnl"/>
        </a:p>
      </dgm:t>
    </dgm:pt>
    <dgm:pt modelId="{810B1ADC-C7BE-4D3F-9DDB-D7AF385243D6}" type="pres">
      <dgm:prSet presAssocID="{02F68A59-0C6D-42CA-9E4E-03671B280266}" presName="hierRoot2" presStyleCnt="0">
        <dgm:presLayoutVars>
          <dgm:hierBranch val="init"/>
        </dgm:presLayoutVars>
      </dgm:prSet>
      <dgm:spPr/>
    </dgm:pt>
    <dgm:pt modelId="{431AA89E-9115-449F-8537-BCD74A5CE3DD}" type="pres">
      <dgm:prSet presAssocID="{02F68A59-0C6D-42CA-9E4E-03671B280266}" presName="rootComposite2" presStyleCnt="0"/>
      <dgm:spPr/>
    </dgm:pt>
    <dgm:pt modelId="{DF4F9EB8-D3A3-4975-9B65-7B130A27901C}" type="pres">
      <dgm:prSet presAssocID="{02F68A59-0C6D-42CA-9E4E-03671B280266}" presName="rootText2" presStyleLbl="alignAcc1" presStyleIdx="0" presStyleCnt="0">
        <dgm:presLayoutVars>
          <dgm:chPref val="3"/>
        </dgm:presLayoutVars>
      </dgm:prSet>
      <dgm:spPr/>
      <dgm:t>
        <a:bodyPr/>
        <a:lstStyle/>
        <a:p>
          <a:endParaRPr lang="es-ES_tradnl"/>
        </a:p>
      </dgm:t>
    </dgm:pt>
    <dgm:pt modelId="{F353F6B0-B729-4FD2-B144-BECC485C075B}" type="pres">
      <dgm:prSet presAssocID="{02F68A59-0C6D-42CA-9E4E-03671B280266}" presName="topArc2" presStyleLbl="parChTrans1D1" presStyleIdx="2" presStyleCnt="30"/>
      <dgm:spPr/>
    </dgm:pt>
    <dgm:pt modelId="{BE5C3029-319C-4DB7-B8E1-F211468E3410}" type="pres">
      <dgm:prSet presAssocID="{02F68A59-0C6D-42CA-9E4E-03671B280266}" presName="bottomArc2" presStyleLbl="parChTrans1D1" presStyleIdx="3" presStyleCnt="30"/>
      <dgm:spPr/>
    </dgm:pt>
    <dgm:pt modelId="{1C4E264D-006A-4BAE-83FD-A7B420AD886E}" type="pres">
      <dgm:prSet presAssocID="{02F68A59-0C6D-42CA-9E4E-03671B280266}" presName="topConnNode2" presStyleLbl="node2" presStyleIdx="0" presStyleCnt="0"/>
      <dgm:spPr/>
      <dgm:t>
        <a:bodyPr/>
        <a:lstStyle/>
        <a:p>
          <a:endParaRPr lang="es-ES_tradnl"/>
        </a:p>
      </dgm:t>
    </dgm:pt>
    <dgm:pt modelId="{9F64E4CD-68EC-4BF6-AD5A-C73643C281B1}" type="pres">
      <dgm:prSet presAssocID="{02F68A59-0C6D-42CA-9E4E-03671B280266}" presName="hierChild4" presStyleCnt="0"/>
      <dgm:spPr/>
    </dgm:pt>
    <dgm:pt modelId="{7D046B13-8DE7-44E6-AB8D-5DC41134602E}" type="pres">
      <dgm:prSet presAssocID="{B8DEA650-ACDF-4378-9EC6-B0857EB31E87}" presName="Name28" presStyleLbl="parChTrans1D3" presStyleIdx="0" presStyleCnt="9"/>
      <dgm:spPr/>
      <dgm:t>
        <a:bodyPr/>
        <a:lstStyle/>
        <a:p>
          <a:endParaRPr lang="es-ES_tradnl"/>
        </a:p>
      </dgm:t>
    </dgm:pt>
    <dgm:pt modelId="{AC18B42E-60DC-40B0-91B9-68583C8308AD}" type="pres">
      <dgm:prSet presAssocID="{BC64E957-3F28-4979-8B45-5C9984809BF4}" presName="hierRoot2" presStyleCnt="0">
        <dgm:presLayoutVars>
          <dgm:hierBranch val="init"/>
        </dgm:presLayoutVars>
      </dgm:prSet>
      <dgm:spPr/>
    </dgm:pt>
    <dgm:pt modelId="{FC76EE4A-8F8F-47E7-9833-92A07FCD9E7C}" type="pres">
      <dgm:prSet presAssocID="{BC64E957-3F28-4979-8B45-5C9984809BF4}" presName="rootComposite2" presStyleCnt="0"/>
      <dgm:spPr/>
    </dgm:pt>
    <dgm:pt modelId="{4A9F21F0-50A7-48B3-BC99-BCC17242E705}" type="pres">
      <dgm:prSet presAssocID="{BC64E957-3F28-4979-8B45-5C9984809BF4}" presName="rootText2" presStyleLbl="alignAcc1" presStyleIdx="0" presStyleCnt="0">
        <dgm:presLayoutVars>
          <dgm:chPref val="3"/>
        </dgm:presLayoutVars>
      </dgm:prSet>
      <dgm:spPr/>
      <dgm:t>
        <a:bodyPr/>
        <a:lstStyle/>
        <a:p>
          <a:endParaRPr lang="es-ES_tradnl"/>
        </a:p>
      </dgm:t>
    </dgm:pt>
    <dgm:pt modelId="{9AA35AD1-4F62-4022-B6B4-1F92F2661B7D}" type="pres">
      <dgm:prSet presAssocID="{BC64E957-3F28-4979-8B45-5C9984809BF4}" presName="topArc2" presStyleLbl="parChTrans1D1" presStyleIdx="4" presStyleCnt="30"/>
      <dgm:spPr/>
    </dgm:pt>
    <dgm:pt modelId="{F98C2FCC-649E-48FB-8AE3-4DAB42662E82}" type="pres">
      <dgm:prSet presAssocID="{BC64E957-3F28-4979-8B45-5C9984809BF4}" presName="bottomArc2" presStyleLbl="parChTrans1D1" presStyleIdx="5" presStyleCnt="30"/>
      <dgm:spPr/>
    </dgm:pt>
    <dgm:pt modelId="{1D675B59-5351-4882-9AC2-493EA77051B2}" type="pres">
      <dgm:prSet presAssocID="{BC64E957-3F28-4979-8B45-5C9984809BF4}" presName="topConnNode2" presStyleLbl="node3" presStyleIdx="0" presStyleCnt="0"/>
      <dgm:spPr/>
      <dgm:t>
        <a:bodyPr/>
        <a:lstStyle/>
        <a:p>
          <a:endParaRPr lang="es-ES_tradnl"/>
        </a:p>
      </dgm:t>
    </dgm:pt>
    <dgm:pt modelId="{20E55B97-AC41-4B20-8455-AF42F9C12D49}" type="pres">
      <dgm:prSet presAssocID="{BC64E957-3F28-4979-8B45-5C9984809BF4}" presName="hierChild4" presStyleCnt="0"/>
      <dgm:spPr/>
    </dgm:pt>
    <dgm:pt modelId="{2EBCBE03-5EE3-4FB9-B23C-F8F0357E511A}" type="pres">
      <dgm:prSet presAssocID="{BC64E957-3F28-4979-8B45-5C9984809BF4}" presName="hierChild5" presStyleCnt="0"/>
      <dgm:spPr/>
    </dgm:pt>
    <dgm:pt modelId="{998DBE89-5E1E-456A-9F31-8167925CB62E}" type="pres">
      <dgm:prSet presAssocID="{614230AD-CE12-4544-B2A5-58F0CBC1190C}" presName="Name28" presStyleLbl="parChTrans1D3" presStyleIdx="1" presStyleCnt="9"/>
      <dgm:spPr/>
      <dgm:t>
        <a:bodyPr/>
        <a:lstStyle/>
        <a:p>
          <a:endParaRPr lang="es-ES_tradnl"/>
        </a:p>
      </dgm:t>
    </dgm:pt>
    <dgm:pt modelId="{6413C5CD-4287-40C3-91A4-451123209773}" type="pres">
      <dgm:prSet presAssocID="{C8BABDFD-7366-4B22-A865-2960570E7953}" presName="hierRoot2" presStyleCnt="0">
        <dgm:presLayoutVars>
          <dgm:hierBranch val="init"/>
        </dgm:presLayoutVars>
      </dgm:prSet>
      <dgm:spPr/>
    </dgm:pt>
    <dgm:pt modelId="{D056C916-2885-420F-A036-2B304EBB40DD}" type="pres">
      <dgm:prSet presAssocID="{C8BABDFD-7366-4B22-A865-2960570E7953}" presName="rootComposite2" presStyleCnt="0"/>
      <dgm:spPr/>
    </dgm:pt>
    <dgm:pt modelId="{E2CA563E-2C01-41B5-A46F-EF3B5A26A7D6}" type="pres">
      <dgm:prSet presAssocID="{C8BABDFD-7366-4B22-A865-2960570E7953}" presName="rootText2" presStyleLbl="alignAcc1" presStyleIdx="0" presStyleCnt="0">
        <dgm:presLayoutVars>
          <dgm:chPref val="3"/>
        </dgm:presLayoutVars>
      </dgm:prSet>
      <dgm:spPr/>
      <dgm:t>
        <a:bodyPr/>
        <a:lstStyle/>
        <a:p>
          <a:endParaRPr lang="es-ES_tradnl"/>
        </a:p>
      </dgm:t>
    </dgm:pt>
    <dgm:pt modelId="{04A3EA1B-3341-468F-A6D8-A268C4AE7D8B}" type="pres">
      <dgm:prSet presAssocID="{C8BABDFD-7366-4B22-A865-2960570E7953}" presName="topArc2" presStyleLbl="parChTrans1D1" presStyleIdx="6" presStyleCnt="30"/>
      <dgm:spPr/>
    </dgm:pt>
    <dgm:pt modelId="{3D9B4D4C-EFE6-4037-AAD7-A41E63847BFB}" type="pres">
      <dgm:prSet presAssocID="{C8BABDFD-7366-4B22-A865-2960570E7953}" presName="bottomArc2" presStyleLbl="parChTrans1D1" presStyleIdx="7" presStyleCnt="30"/>
      <dgm:spPr/>
    </dgm:pt>
    <dgm:pt modelId="{26EC4558-E560-49DE-B3A5-D7B39C67AC33}" type="pres">
      <dgm:prSet presAssocID="{C8BABDFD-7366-4B22-A865-2960570E7953}" presName="topConnNode2" presStyleLbl="node3" presStyleIdx="0" presStyleCnt="0"/>
      <dgm:spPr/>
      <dgm:t>
        <a:bodyPr/>
        <a:lstStyle/>
        <a:p>
          <a:endParaRPr lang="es-ES_tradnl"/>
        </a:p>
      </dgm:t>
    </dgm:pt>
    <dgm:pt modelId="{6CECB172-FA5A-4AE7-9661-4F926B40A3D0}" type="pres">
      <dgm:prSet presAssocID="{C8BABDFD-7366-4B22-A865-2960570E7953}" presName="hierChild4" presStyleCnt="0"/>
      <dgm:spPr/>
    </dgm:pt>
    <dgm:pt modelId="{F43CA6AC-01C1-4FAB-BF8E-D82B7DC484EB}" type="pres">
      <dgm:prSet presAssocID="{C8BABDFD-7366-4B22-A865-2960570E7953}" presName="hierChild5" presStyleCnt="0"/>
      <dgm:spPr/>
    </dgm:pt>
    <dgm:pt modelId="{E2AC22DC-A940-4787-AED6-CEE803E5ECB5}" type="pres">
      <dgm:prSet presAssocID="{02F68A59-0C6D-42CA-9E4E-03671B280266}" presName="hierChild5" presStyleCnt="0"/>
      <dgm:spPr/>
    </dgm:pt>
    <dgm:pt modelId="{5C7B51CB-C7C1-4E75-BC8E-57EE9193343F}" type="pres">
      <dgm:prSet presAssocID="{9DAE37B1-5761-4E31-8E44-83750804A057}" presName="Name28" presStyleLbl="parChTrans1D2" presStyleIdx="1" presStyleCnt="4"/>
      <dgm:spPr/>
      <dgm:t>
        <a:bodyPr/>
        <a:lstStyle/>
        <a:p>
          <a:endParaRPr lang="es-ES_tradnl"/>
        </a:p>
      </dgm:t>
    </dgm:pt>
    <dgm:pt modelId="{C0723100-5D7A-447D-84C0-2F9A3F8C1506}" type="pres">
      <dgm:prSet presAssocID="{84A57E5E-320B-4365-9EBA-FBEAF57E5D8B}" presName="hierRoot2" presStyleCnt="0">
        <dgm:presLayoutVars>
          <dgm:hierBranch val="init"/>
        </dgm:presLayoutVars>
      </dgm:prSet>
      <dgm:spPr/>
    </dgm:pt>
    <dgm:pt modelId="{908353F5-DD57-47BC-8942-C298AA3D73CF}" type="pres">
      <dgm:prSet presAssocID="{84A57E5E-320B-4365-9EBA-FBEAF57E5D8B}" presName="rootComposite2" presStyleCnt="0"/>
      <dgm:spPr/>
    </dgm:pt>
    <dgm:pt modelId="{247BE310-C953-495C-ADA3-4BAF9578E068}" type="pres">
      <dgm:prSet presAssocID="{84A57E5E-320B-4365-9EBA-FBEAF57E5D8B}" presName="rootText2" presStyleLbl="alignAcc1" presStyleIdx="0" presStyleCnt="0">
        <dgm:presLayoutVars>
          <dgm:chPref val="3"/>
        </dgm:presLayoutVars>
      </dgm:prSet>
      <dgm:spPr/>
      <dgm:t>
        <a:bodyPr/>
        <a:lstStyle/>
        <a:p>
          <a:endParaRPr lang="es-ES_tradnl"/>
        </a:p>
      </dgm:t>
    </dgm:pt>
    <dgm:pt modelId="{134C430D-9E11-442C-8AA9-05BA036BC776}" type="pres">
      <dgm:prSet presAssocID="{84A57E5E-320B-4365-9EBA-FBEAF57E5D8B}" presName="topArc2" presStyleLbl="parChTrans1D1" presStyleIdx="8" presStyleCnt="30"/>
      <dgm:spPr/>
    </dgm:pt>
    <dgm:pt modelId="{08DB59AD-03DF-4F82-B5F0-A034BC127A56}" type="pres">
      <dgm:prSet presAssocID="{84A57E5E-320B-4365-9EBA-FBEAF57E5D8B}" presName="bottomArc2" presStyleLbl="parChTrans1D1" presStyleIdx="9" presStyleCnt="30"/>
      <dgm:spPr/>
    </dgm:pt>
    <dgm:pt modelId="{0062A904-7FC9-4E72-87B9-FF5D7C273135}" type="pres">
      <dgm:prSet presAssocID="{84A57E5E-320B-4365-9EBA-FBEAF57E5D8B}" presName="topConnNode2" presStyleLbl="node2" presStyleIdx="0" presStyleCnt="0"/>
      <dgm:spPr/>
      <dgm:t>
        <a:bodyPr/>
        <a:lstStyle/>
        <a:p>
          <a:endParaRPr lang="es-ES_tradnl"/>
        </a:p>
      </dgm:t>
    </dgm:pt>
    <dgm:pt modelId="{5427590B-9866-4948-985E-7268D290E85F}" type="pres">
      <dgm:prSet presAssocID="{84A57E5E-320B-4365-9EBA-FBEAF57E5D8B}" presName="hierChild4" presStyleCnt="0"/>
      <dgm:spPr/>
    </dgm:pt>
    <dgm:pt modelId="{2A376FB5-1949-4A70-AFDF-D74099333504}" type="pres">
      <dgm:prSet presAssocID="{84721968-F601-4611-B903-14C4CD2A8F95}" presName="Name28" presStyleLbl="parChTrans1D3" presStyleIdx="2" presStyleCnt="9"/>
      <dgm:spPr/>
      <dgm:t>
        <a:bodyPr/>
        <a:lstStyle/>
        <a:p>
          <a:endParaRPr lang="es-ES_tradnl"/>
        </a:p>
      </dgm:t>
    </dgm:pt>
    <dgm:pt modelId="{D00337F6-C897-499B-B7E6-8CBA0DD97962}" type="pres">
      <dgm:prSet presAssocID="{9BF3624C-42EE-43E9-B038-B480E05FAF93}" presName="hierRoot2" presStyleCnt="0">
        <dgm:presLayoutVars>
          <dgm:hierBranch val="init"/>
        </dgm:presLayoutVars>
      </dgm:prSet>
      <dgm:spPr/>
    </dgm:pt>
    <dgm:pt modelId="{10A03A9B-205A-4FF6-9DA4-55A1CA790AFB}" type="pres">
      <dgm:prSet presAssocID="{9BF3624C-42EE-43E9-B038-B480E05FAF93}" presName="rootComposite2" presStyleCnt="0"/>
      <dgm:spPr/>
    </dgm:pt>
    <dgm:pt modelId="{4B166D4F-4D99-4D75-94B9-D4980434051C}" type="pres">
      <dgm:prSet presAssocID="{9BF3624C-42EE-43E9-B038-B480E05FAF93}" presName="rootText2" presStyleLbl="alignAcc1" presStyleIdx="0" presStyleCnt="0">
        <dgm:presLayoutVars>
          <dgm:chPref val="3"/>
        </dgm:presLayoutVars>
      </dgm:prSet>
      <dgm:spPr/>
      <dgm:t>
        <a:bodyPr/>
        <a:lstStyle/>
        <a:p>
          <a:endParaRPr lang="es-ES_tradnl"/>
        </a:p>
      </dgm:t>
    </dgm:pt>
    <dgm:pt modelId="{D6DB0399-D0CC-40A8-9C21-5B49FA907F53}" type="pres">
      <dgm:prSet presAssocID="{9BF3624C-42EE-43E9-B038-B480E05FAF93}" presName="topArc2" presStyleLbl="parChTrans1D1" presStyleIdx="10" presStyleCnt="30"/>
      <dgm:spPr/>
    </dgm:pt>
    <dgm:pt modelId="{D0503B07-6433-4C88-82DF-2A418E688D5F}" type="pres">
      <dgm:prSet presAssocID="{9BF3624C-42EE-43E9-B038-B480E05FAF93}" presName="bottomArc2" presStyleLbl="parChTrans1D1" presStyleIdx="11" presStyleCnt="30"/>
      <dgm:spPr/>
    </dgm:pt>
    <dgm:pt modelId="{FC1CC07C-ABA6-48AD-8C21-B01A5F4B0E78}" type="pres">
      <dgm:prSet presAssocID="{9BF3624C-42EE-43E9-B038-B480E05FAF93}" presName="topConnNode2" presStyleLbl="node3" presStyleIdx="0" presStyleCnt="0"/>
      <dgm:spPr/>
      <dgm:t>
        <a:bodyPr/>
        <a:lstStyle/>
        <a:p>
          <a:endParaRPr lang="es-ES_tradnl"/>
        </a:p>
      </dgm:t>
    </dgm:pt>
    <dgm:pt modelId="{2AF6C4DA-9442-49AB-ADAF-43FCC394CBEC}" type="pres">
      <dgm:prSet presAssocID="{9BF3624C-42EE-43E9-B038-B480E05FAF93}" presName="hierChild4" presStyleCnt="0"/>
      <dgm:spPr/>
    </dgm:pt>
    <dgm:pt modelId="{91E78212-A62F-427F-AE56-BBF71FDD6B70}" type="pres">
      <dgm:prSet presAssocID="{9BF3624C-42EE-43E9-B038-B480E05FAF93}" presName="hierChild5" presStyleCnt="0"/>
      <dgm:spPr/>
    </dgm:pt>
    <dgm:pt modelId="{77240601-CA1D-42DA-8D62-80589BE874BC}" type="pres">
      <dgm:prSet presAssocID="{CA85C494-94C3-44DF-A3F0-59AD78D2A490}" presName="Name28" presStyleLbl="parChTrans1D3" presStyleIdx="3" presStyleCnt="9"/>
      <dgm:spPr/>
      <dgm:t>
        <a:bodyPr/>
        <a:lstStyle/>
        <a:p>
          <a:endParaRPr lang="es-ES_tradnl"/>
        </a:p>
      </dgm:t>
    </dgm:pt>
    <dgm:pt modelId="{41E8A9A2-431A-4759-8134-9B8864FE1480}" type="pres">
      <dgm:prSet presAssocID="{9CE01177-BFF2-42A5-B9D8-3706BB48219C}" presName="hierRoot2" presStyleCnt="0">
        <dgm:presLayoutVars>
          <dgm:hierBranch val="init"/>
        </dgm:presLayoutVars>
      </dgm:prSet>
      <dgm:spPr/>
    </dgm:pt>
    <dgm:pt modelId="{969F8B46-BDD1-47DB-BCB4-F06EC1D75BF4}" type="pres">
      <dgm:prSet presAssocID="{9CE01177-BFF2-42A5-B9D8-3706BB48219C}" presName="rootComposite2" presStyleCnt="0"/>
      <dgm:spPr/>
    </dgm:pt>
    <dgm:pt modelId="{FA510CDF-D7FD-42CD-B6A5-DE5E176FF3C7}" type="pres">
      <dgm:prSet presAssocID="{9CE01177-BFF2-42A5-B9D8-3706BB48219C}" presName="rootText2" presStyleLbl="alignAcc1" presStyleIdx="0" presStyleCnt="0">
        <dgm:presLayoutVars>
          <dgm:chPref val="3"/>
        </dgm:presLayoutVars>
      </dgm:prSet>
      <dgm:spPr/>
      <dgm:t>
        <a:bodyPr/>
        <a:lstStyle/>
        <a:p>
          <a:endParaRPr lang="es-ES_tradnl"/>
        </a:p>
      </dgm:t>
    </dgm:pt>
    <dgm:pt modelId="{82B7BF7C-6113-4E64-A97D-949BF94546EF}" type="pres">
      <dgm:prSet presAssocID="{9CE01177-BFF2-42A5-B9D8-3706BB48219C}" presName="topArc2" presStyleLbl="parChTrans1D1" presStyleIdx="12" presStyleCnt="30"/>
      <dgm:spPr/>
    </dgm:pt>
    <dgm:pt modelId="{D17C3541-C529-4863-A9FF-5B570F23D477}" type="pres">
      <dgm:prSet presAssocID="{9CE01177-BFF2-42A5-B9D8-3706BB48219C}" presName="bottomArc2" presStyleLbl="parChTrans1D1" presStyleIdx="13" presStyleCnt="30"/>
      <dgm:spPr/>
    </dgm:pt>
    <dgm:pt modelId="{2154E6BA-88FB-44B7-BBC5-A4E966D08C4F}" type="pres">
      <dgm:prSet presAssocID="{9CE01177-BFF2-42A5-B9D8-3706BB48219C}" presName="topConnNode2" presStyleLbl="node3" presStyleIdx="0" presStyleCnt="0"/>
      <dgm:spPr/>
      <dgm:t>
        <a:bodyPr/>
        <a:lstStyle/>
        <a:p>
          <a:endParaRPr lang="es-ES_tradnl"/>
        </a:p>
      </dgm:t>
    </dgm:pt>
    <dgm:pt modelId="{523DC775-DD14-489B-A5B2-1D84174106C3}" type="pres">
      <dgm:prSet presAssocID="{9CE01177-BFF2-42A5-B9D8-3706BB48219C}" presName="hierChild4" presStyleCnt="0"/>
      <dgm:spPr/>
    </dgm:pt>
    <dgm:pt modelId="{6DDA3681-2ECD-45A7-BE50-04C79D451890}" type="pres">
      <dgm:prSet presAssocID="{9CE01177-BFF2-42A5-B9D8-3706BB48219C}" presName="hierChild5" presStyleCnt="0"/>
      <dgm:spPr/>
    </dgm:pt>
    <dgm:pt modelId="{E7667CA2-B4D6-43CA-9241-1B710E90D3B7}" type="pres">
      <dgm:prSet presAssocID="{238D07CE-D2A3-414F-879A-59D924B168F0}" presName="Name28" presStyleLbl="parChTrans1D3" presStyleIdx="4" presStyleCnt="9"/>
      <dgm:spPr/>
      <dgm:t>
        <a:bodyPr/>
        <a:lstStyle/>
        <a:p>
          <a:endParaRPr lang="es-ES_tradnl"/>
        </a:p>
      </dgm:t>
    </dgm:pt>
    <dgm:pt modelId="{9672FFD8-FC03-4E67-BF64-BFCADCB09C96}" type="pres">
      <dgm:prSet presAssocID="{CFCA9075-DB7E-4E67-B058-772392B753F6}" presName="hierRoot2" presStyleCnt="0">
        <dgm:presLayoutVars>
          <dgm:hierBranch val="init"/>
        </dgm:presLayoutVars>
      </dgm:prSet>
      <dgm:spPr/>
    </dgm:pt>
    <dgm:pt modelId="{13F80F53-6010-420A-B04A-1D0890AE3481}" type="pres">
      <dgm:prSet presAssocID="{CFCA9075-DB7E-4E67-B058-772392B753F6}" presName="rootComposite2" presStyleCnt="0"/>
      <dgm:spPr/>
    </dgm:pt>
    <dgm:pt modelId="{45091561-86B0-4EDC-9B1F-F22C88C0EB5C}" type="pres">
      <dgm:prSet presAssocID="{CFCA9075-DB7E-4E67-B058-772392B753F6}" presName="rootText2" presStyleLbl="alignAcc1" presStyleIdx="0" presStyleCnt="0">
        <dgm:presLayoutVars>
          <dgm:chPref val="3"/>
        </dgm:presLayoutVars>
      </dgm:prSet>
      <dgm:spPr/>
      <dgm:t>
        <a:bodyPr/>
        <a:lstStyle/>
        <a:p>
          <a:endParaRPr lang="es-ES_tradnl"/>
        </a:p>
      </dgm:t>
    </dgm:pt>
    <dgm:pt modelId="{838BC26C-D33E-499A-A204-0A6A159E1BCE}" type="pres">
      <dgm:prSet presAssocID="{CFCA9075-DB7E-4E67-B058-772392B753F6}" presName="topArc2" presStyleLbl="parChTrans1D1" presStyleIdx="14" presStyleCnt="30"/>
      <dgm:spPr/>
    </dgm:pt>
    <dgm:pt modelId="{A0BC60EC-5536-4EBD-B811-245787DFBFEC}" type="pres">
      <dgm:prSet presAssocID="{CFCA9075-DB7E-4E67-B058-772392B753F6}" presName="bottomArc2" presStyleLbl="parChTrans1D1" presStyleIdx="15" presStyleCnt="30"/>
      <dgm:spPr/>
    </dgm:pt>
    <dgm:pt modelId="{9A86D846-3E75-423E-A3BB-BCE30FAC83C2}" type="pres">
      <dgm:prSet presAssocID="{CFCA9075-DB7E-4E67-B058-772392B753F6}" presName="topConnNode2" presStyleLbl="node3" presStyleIdx="0" presStyleCnt="0"/>
      <dgm:spPr/>
      <dgm:t>
        <a:bodyPr/>
        <a:lstStyle/>
        <a:p>
          <a:endParaRPr lang="es-ES_tradnl"/>
        </a:p>
      </dgm:t>
    </dgm:pt>
    <dgm:pt modelId="{3B2E123F-C596-427E-89B3-8A43031D257A}" type="pres">
      <dgm:prSet presAssocID="{CFCA9075-DB7E-4E67-B058-772392B753F6}" presName="hierChild4" presStyleCnt="0"/>
      <dgm:spPr/>
    </dgm:pt>
    <dgm:pt modelId="{00A4EF8D-B076-4650-A6A0-B714D9C666BF}" type="pres">
      <dgm:prSet presAssocID="{CFCA9075-DB7E-4E67-B058-772392B753F6}" presName="hierChild5" presStyleCnt="0"/>
      <dgm:spPr/>
    </dgm:pt>
    <dgm:pt modelId="{BE957243-9725-4E5F-BBC3-EEC2132D0BBF}" type="pres">
      <dgm:prSet presAssocID="{84A57E5E-320B-4365-9EBA-FBEAF57E5D8B}" presName="hierChild5" presStyleCnt="0"/>
      <dgm:spPr/>
    </dgm:pt>
    <dgm:pt modelId="{2D68CEFC-9E2C-42B0-AA6A-BEDA66504B79}" type="pres">
      <dgm:prSet presAssocID="{658732F2-DF4D-4D33-9A4B-1B2EFED263D1}" presName="hierChild3" presStyleCnt="0"/>
      <dgm:spPr/>
    </dgm:pt>
    <dgm:pt modelId="{EABB1B7D-4829-4E94-B176-05678CC2598E}" type="pres">
      <dgm:prSet presAssocID="{A5B1A423-045E-426E-9B69-E5FA2008132C}" presName="hierRoot1" presStyleCnt="0">
        <dgm:presLayoutVars>
          <dgm:hierBranch val="init"/>
        </dgm:presLayoutVars>
      </dgm:prSet>
      <dgm:spPr/>
    </dgm:pt>
    <dgm:pt modelId="{2FAAF831-AFA0-4B12-A597-FEBBDF4B22F0}" type="pres">
      <dgm:prSet presAssocID="{A5B1A423-045E-426E-9B69-E5FA2008132C}" presName="rootComposite1" presStyleCnt="0"/>
      <dgm:spPr/>
    </dgm:pt>
    <dgm:pt modelId="{9E0061B5-769A-449A-AB89-D21F35A0F83C}" type="pres">
      <dgm:prSet presAssocID="{A5B1A423-045E-426E-9B69-E5FA2008132C}" presName="rootText1" presStyleLbl="alignAcc1" presStyleIdx="0" presStyleCnt="0">
        <dgm:presLayoutVars>
          <dgm:chPref val="3"/>
        </dgm:presLayoutVars>
      </dgm:prSet>
      <dgm:spPr/>
      <dgm:t>
        <a:bodyPr/>
        <a:lstStyle/>
        <a:p>
          <a:endParaRPr lang="es-ES_tradnl"/>
        </a:p>
      </dgm:t>
    </dgm:pt>
    <dgm:pt modelId="{FC93B3BA-A09A-4C3C-AEF2-CC1F10468E27}" type="pres">
      <dgm:prSet presAssocID="{A5B1A423-045E-426E-9B69-E5FA2008132C}" presName="topArc1" presStyleLbl="parChTrans1D1" presStyleIdx="16" presStyleCnt="30"/>
      <dgm:spPr/>
    </dgm:pt>
    <dgm:pt modelId="{D88024D3-3E4F-4F2B-81AF-48CEDE958E9D}" type="pres">
      <dgm:prSet presAssocID="{A5B1A423-045E-426E-9B69-E5FA2008132C}" presName="bottomArc1" presStyleLbl="parChTrans1D1" presStyleIdx="17" presStyleCnt="30"/>
      <dgm:spPr/>
    </dgm:pt>
    <dgm:pt modelId="{347BB9A5-8300-4DC7-823A-D69EF29399FE}" type="pres">
      <dgm:prSet presAssocID="{A5B1A423-045E-426E-9B69-E5FA2008132C}" presName="topConnNode1" presStyleLbl="node1" presStyleIdx="0" presStyleCnt="0"/>
      <dgm:spPr/>
      <dgm:t>
        <a:bodyPr/>
        <a:lstStyle/>
        <a:p>
          <a:endParaRPr lang="es-ES_tradnl"/>
        </a:p>
      </dgm:t>
    </dgm:pt>
    <dgm:pt modelId="{8657675C-BBDB-4BBB-8AA2-78B32412F1B6}" type="pres">
      <dgm:prSet presAssocID="{A5B1A423-045E-426E-9B69-E5FA2008132C}" presName="hierChild2" presStyleCnt="0"/>
      <dgm:spPr/>
    </dgm:pt>
    <dgm:pt modelId="{0EB95056-5F82-4CCB-8D3E-706F244C62B6}" type="pres">
      <dgm:prSet presAssocID="{97CCBF37-9D21-479B-A3F6-492582695C8A}" presName="Name28" presStyleLbl="parChTrans1D2" presStyleIdx="2" presStyleCnt="4"/>
      <dgm:spPr/>
      <dgm:t>
        <a:bodyPr/>
        <a:lstStyle/>
        <a:p>
          <a:endParaRPr lang="es-ES_tradnl"/>
        </a:p>
      </dgm:t>
    </dgm:pt>
    <dgm:pt modelId="{FCF1DB82-AD94-4D32-8918-547EEE39B058}" type="pres">
      <dgm:prSet presAssocID="{CBF9D325-7ADF-4CB5-858E-ABC450EDC136}" presName="hierRoot2" presStyleCnt="0">
        <dgm:presLayoutVars>
          <dgm:hierBranch val="init"/>
        </dgm:presLayoutVars>
      </dgm:prSet>
      <dgm:spPr/>
    </dgm:pt>
    <dgm:pt modelId="{45E1802C-1943-46F9-8CB8-2E6F79685997}" type="pres">
      <dgm:prSet presAssocID="{CBF9D325-7ADF-4CB5-858E-ABC450EDC136}" presName="rootComposite2" presStyleCnt="0"/>
      <dgm:spPr/>
    </dgm:pt>
    <dgm:pt modelId="{4556374E-881A-4D4D-A4F9-EC8B2A10464B}" type="pres">
      <dgm:prSet presAssocID="{CBF9D325-7ADF-4CB5-858E-ABC450EDC136}" presName="rootText2" presStyleLbl="alignAcc1" presStyleIdx="0" presStyleCnt="0">
        <dgm:presLayoutVars>
          <dgm:chPref val="3"/>
        </dgm:presLayoutVars>
      </dgm:prSet>
      <dgm:spPr/>
      <dgm:t>
        <a:bodyPr/>
        <a:lstStyle/>
        <a:p>
          <a:endParaRPr lang="es-ES_tradnl"/>
        </a:p>
      </dgm:t>
    </dgm:pt>
    <dgm:pt modelId="{3648153F-BB5D-49ED-9E05-98898A3941D0}" type="pres">
      <dgm:prSet presAssocID="{CBF9D325-7ADF-4CB5-858E-ABC450EDC136}" presName="topArc2" presStyleLbl="parChTrans1D1" presStyleIdx="18" presStyleCnt="30"/>
      <dgm:spPr/>
    </dgm:pt>
    <dgm:pt modelId="{6B5A8CED-1171-45D2-8F3B-3337F2451A5A}" type="pres">
      <dgm:prSet presAssocID="{CBF9D325-7ADF-4CB5-858E-ABC450EDC136}" presName="bottomArc2" presStyleLbl="parChTrans1D1" presStyleIdx="19" presStyleCnt="30"/>
      <dgm:spPr/>
    </dgm:pt>
    <dgm:pt modelId="{A1D69DC6-50DC-4F81-87A9-7B3A188F2F19}" type="pres">
      <dgm:prSet presAssocID="{CBF9D325-7ADF-4CB5-858E-ABC450EDC136}" presName="topConnNode2" presStyleLbl="node2" presStyleIdx="0" presStyleCnt="0"/>
      <dgm:spPr/>
      <dgm:t>
        <a:bodyPr/>
        <a:lstStyle/>
        <a:p>
          <a:endParaRPr lang="es-ES_tradnl"/>
        </a:p>
      </dgm:t>
    </dgm:pt>
    <dgm:pt modelId="{A0937B6C-06DB-4A4B-A417-1B58B28AF608}" type="pres">
      <dgm:prSet presAssocID="{CBF9D325-7ADF-4CB5-858E-ABC450EDC136}" presName="hierChild4" presStyleCnt="0"/>
      <dgm:spPr/>
    </dgm:pt>
    <dgm:pt modelId="{E4E6EE81-43B4-4C62-A643-B9764ACD5088}" type="pres">
      <dgm:prSet presAssocID="{CE7F4780-DE67-4724-A7CB-8B7CC6BEBA7D}" presName="Name28" presStyleLbl="parChTrans1D3" presStyleIdx="5" presStyleCnt="9"/>
      <dgm:spPr/>
      <dgm:t>
        <a:bodyPr/>
        <a:lstStyle/>
        <a:p>
          <a:endParaRPr lang="es-ES_tradnl"/>
        </a:p>
      </dgm:t>
    </dgm:pt>
    <dgm:pt modelId="{DFBC2633-7F0F-4EB8-A262-D05D7BB9F286}" type="pres">
      <dgm:prSet presAssocID="{6728585B-5457-45F5-9219-625B4D9D7ACB}" presName="hierRoot2" presStyleCnt="0">
        <dgm:presLayoutVars>
          <dgm:hierBranch val="init"/>
        </dgm:presLayoutVars>
      </dgm:prSet>
      <dgm:spPr/>
    </dgm:pt>
    <dgm:pt modelId="{76D93F88-6987-4391-8B05-5D2DBEC3E2D1}" type="pres">
      <dgm:prSet presAssocID="{6728585B-5457-45F5-9219-625B4D9D7ACB}" presName="rootComposite2" presStyleCnt="0"/>
      <dgm:spPr/>
    </dgm:pt>
    <dgm:pt modelId="{126870B0-E66F-4DE7-A2A7-CFF89DA7B741}" type="pres">
      <dgm:prSet presAssocID="{6728585B-5457-45F5-9219-625B4D9D7ACB}" presName="rootText2" presStyleLbl="alignAcc1" presStyleIdx="0" presStyleCnt="0">
        <dgm:presLayoutVars>
          <dgm:chPref val="3"/>
        </dgm:presLayoutVars>
      </dgm:prSet>
      <dgm:spPr/>
      <dgm:t>
        <a:bodyPr/>
        <a:lstStyle/>
        <a:p>
          <a:endParaRPr lang="es-ES_tradnl"/>
        </a:p>
      </dgm:t>
    </dgm:pt>
    <dgm:pt modelId="{FFFC5558-5DB1-4BE2-AF01-5CB5E95E7DF9}" type="pres">
      <dgm:prSet presAssocID="{6728585B-5457-45F5-9219-625B4D9D7ACB}" presName="topArc2" presStyleLbl="parChTrans1D1" presStyleIdx="20" presStyleCnt="30"/>
      <dgm:spPr/>
    </dgm:pt>
    <dgm:pt modelId="{0656934A-FDD9-45A9-B00B-32C03CEC7E03}" type="pres">
      <dgm:prSet presAssocID="{6728585B-5457-45F5-9219-625B4D9D7ACB}" presName="bottomArc2" presStyleLbl="parChTrans1D1" presStyleIdx="21" presStyleCnt="30"/>
      <dgm:spPr/>
    </dgm:pt>
    <dgm:pt modelId="{68CAB08D-9DB8-4977-8A95-45BFBDE8140E}" type="pres">
      <dgm:prSet presAssocID="{6728585B-5457-45F5-9219-625B4D9D7ACB}" presName="topConnNode2" presStyleLbl="node3" presStyleIdx="0" presStyleCnt="0"/>
      <dgm:spPr/>
      <dgm:t>
        <a:bodyPr/>
        <a:lstStyle/>
        <a:p>
          <a:endParaRPr lang="es-ES_tradnl"/>
        </a:p>
      </dgm:t>
    </dgm:pt>
    <dgm:pt modelId="{BEF4689A-415A-49FD-9C90-1643EC9E4066}" type="pres">
      <dgm:prSet presAssocID="{6728585B-5457-45F5-9219-625B4D9D7ACB}" presName="hierChild4" presStyleCnt="0"/>
      <dgm:spPr/>
    </dgm:pt>
    <dgm:pt modelId="{93764D29-5F18-49D1-BDCB-C793F6EB82BF}" type="pres">
      <dgm:prSet presAssocID="{6728585B-5457-45F5-9219-625B4D9D7ACB}" presName="hierChild5" presStyleCnt="0"/>
      <dgm:spPr/>
    </dgm:pt>
    <dgm:pt modelId="{18263986-0EC3-4A8B-9765-17AC7B22F368}" type="pres">
      <dgm:prSet presAssocID="{4B19C3F5-DC9B-4014-8C56-0608BBADE152}" presName="Name28" presStyleLbl="parChTrans1D3" presStyleIdx="6" presStyleCnt="9"/>
      <dgm:spPr/>
      <dgm:t>
        <a:bodyPr/>
        <a:lstStyle/>
        <a:p>
          <a:endParaRPr lang="es-ES_tradnl"/>
        </a:p>
      </dgm:t>
    </dgm:pt>
    <dgm:pt modelId="{BE3248BC-A32A-4313-B83C-69F128D23A5E}" type="pres">
      <dgm:prSet presAssocID="{2EE93FE5-1DEA-4F2A-BE8D-4150554CBC7A}" presName="hierRoot2" presStyleCnt="0">
        <dgm:presLayoutVars>
          <dgm:hierBranch val="init"/>
        </dgm:presLayoutVars>
      </dgm:prSet>
      <dgm:spPr/>
    </dgm:pt>
    <dgm:pt modelId="{EA4EEB05-780C-406B-B78E-28B0C4F83E7E}" type="pres">
      <dgm:prSet presAssocID="{2EE93FE5-1DEA-4F2A-BE8D-4150554CBC7A}" presName="rootComposite2" presStyleCnt="0"/>
      <dgm:spPr/>
    </dgm:pt>
    <dgm:pt modelId="{547088C5-CFEB-4262-BAF5-BAA31734FA26}" type="pres">
      <dgm:prSet presAssocID="{2EE93FE5-1DEA-4F2A-BE8D-4150554CBC7A}" presName="rootText2" presStyleLbl="alignAcc1" presStyleIdx="0" presStyleCnt="0">
        <dgm:presLayoutVars>
          <dgm:chPref val="3"/>
        </dgm:presLayoutVars>
      </dgm:prSet>
      <dgm:spPr/>
      <dgm:t>
        <a:bodyPr/>
        <a:lstStyle/>
        <a:p>
          <a:endParaRPr lang="es-ES_tradnl"/>
        </a:p>
      </dgm:t>
    </dgm:pt>
    <dgm:pt modelId="{07DF2225-53CD-4371-A906-671F3472280E}" type="pres">
      <dgm:prSet presAssocID="{2EE93FE5-1DEA-4F2A-BE8D-4150554CBC7A}" presName="topArc2" presStyleLbl="parChTrans1D1" presStyleIdx="22" presStyleCnt="30"/>
      <dgm:spPr/>
    </dgm:pt>
    <dgm:pt modelId="{4A988385-643D-4D8E-86A4-8DB47119F802}" type="pres">
      <dgm:prSet presAssocID="{2EE93FE5-1DEA-4F2A-BE8D-4150554CBC7A}" presName="bottomArc2" presStyleLbl="parChTrans1D1" presStyleIdx="23" presStyleCnt="30"/>
      <dgm:spPr/>
    </dgm:pt>
    <dgm:pt modelId="{FC2BE725-A3C7-496F-AB50-61F2914014B2}" type="pres">
      <dgm:prSet presAssocID="{2EE93FE5-1DEA-4F2A-BE8D-4150554CBC7A}" presName="topConnNode2" presStyleLbl="node3" presStyleIdx="0" presStyleCnt="0"/>
      <dgm:spPr/>
      <dgm:t>
        <a:bodyPr/>
        <a:lstStyle/>
        <a:p>
          <a:endParaRPr lang="es-ES_tradnl"/>
        </a:p>
      </dgm:t>
    </dgm:pt>
    <dgm:pt modelId="{758D963A-375B-4BD8-8EF4-B6ED5FAE792C}" type="pres">
      <dgm:prSet presAssocID="{2EE93FE5-1DEA-4F2A-BE8D-4150554CBC7A}" presName="hierChild4" presStyleCnt="0"/>
      <dgm:spPr/>
    </dgm:pt>
    <dgm:pt modelId="{794576A2-4C22-4130-847F-D6358CB4447B}" type="pres">
      <dgm:prSet presAssocID="{2EE93FE5-1DEA-4F2A-BE8D-4150554CBC7A}" presName="hierChild5" presStyleCnt="0"/>
      <dgm:spPr/>
    </dgm:pt>
    <dgm:pt modelId="{955B0317-194D-4639-84F7-1E859A34FD2F}" type="pres">
      <dgm:prSet presAssocID="{CBF9D325-7ADF-4CB5-858E-ABC450EDC136}" presName="hierChild5" presStyleCnt="0"/>
      <dgm:spPr/>
    </dgm:pt>
    <dgm:pt modelId="{8DF38738-DC41-42F0-845B-DC7F3F72D8FF}" type="pres">
      <dgm:prSet presAssocID="{C6F93F13-E9BD-43F7-973D-15CB701BEE69}" presName="Name28" presStyleLbl="parChTrans1D2" presStyleIdx="3" presStyleCnt="4"/>
      <dgm:spPr/>
      <dgm:t>
        <a:bodyPr/>
        <a:lstStyle/>
        <a:p>
          <a:endParaRPr lang="es-ES_tradnl"/>
        </a:p>
      </dgm:t>
    </dgm:pt>
    <dgm:pt modelId="{08EFF7D1-7123-49C8-AFAE-99E410AA01C8}" type="pres">
      <dgm:prSet presAssocID="{FC7C559E-801A-4A21-B5A7-4147C2E8429D}" presName="hierRoot2" presStyleCnt="0">
        <dgm:presLayoutVars>
          <dgm:hierBranch val="init"/>
        </dgm:presLayoutVars>
      </dgm:prSet>
      <dgm:spPr/>
    </dgm:pt>
    <dgm:pt modelId="{75A60C89-2ABC-4601-A909-9842B3399ADF}" type="pres">
      <dgm:prSet presAssocID="{FC7C559E-801A-4A21-B5A7-4147C2E8429D}" presName="rootComposite2" presStyleCnt="0"/>
      <dgm:spPr/>
    </dgm:pt>
    <dgm:pt modelId="{341163BB-4347-4378-AC86-8312868C37F7}" type="pres">
      <dgm:prSet presAssocID="{FC7C559E-801A-4A21-B5A7-4147C2E8429D}" presName="rootText2" presStyleLbl="alignAcc1" presStyleIdx="0" presStyleCnt="0">
        <dgm:presLayoutVars>
          <dgm:chPref val="3"/>
        </dgm:presLayoutVars>
      </dgm:prSet>
      <dgm:spPr/>
      <dgm:t>
        <a:bodyPr/>
        <a:lstStyle/>
        <a:p>
          <a:endParaRPr lang="es-ES_tradnl"/>
        </a:p>
      </dgm:t>
    </dgm:pt>
    <dgm:pt modelId="{45BB693F-42F7-44E1-B0CD-23C995282E5B}" type="pres">
      <dgm:prSet presAssocID="{FC7C559E-801A-4A21-B5A7-4147C2E8429D}" presName="topArc2" presStyleLbl="parChTrans1D1" presStyleIdx="24" presStyleCnt="30"/>
      <dgm:spPr/>
    </dgm:pt>
    <dgm:pt modelId="{F21D69E0-5818-4C2F-BD5F-325D5A46AC1A}" type="pres">
      <dgm:prSet presAssocID="{FC7C559E-801A-4A21-B5A7-4147C2E8429D}" presName="bottomArc2" presStyleLbl="parChTrans1D1" presStyleIdx="25" presStyleCnt="30"/>
      <dgm:spPr/>
    </dgm:pt>
    <dgm:pt modelId="{343785B0-CA8F-4A56-A1C6-2A9A9A41A6CD}" type="pres">
      <dgm:prSet presAssocID="{FC7C559E-801A-4A21-B5A7-4147C2E8429D}" presName="topConnNode2" presStyleLbl="node2" presStyleIdx="0" presStyleCnt="0"/>
      <dgm:spPr/>
      <dgm:t>
        <a:bodyPr/>
        <a:lstStyle/>
        <a:p>
          <a:endParaRPr lang="es-ES_tradnl"/>
        </a:p>
      </dgm:t>
    </dgm:pt>
    <dgm:pt modelId="{465D0802-08A5-4641-965E-44277458F9CF}" type="pres">
      <dgm:prSet presAssocID="{FC7C559E-801A-4A21-B5A7-4147C2E8429D}" presName="hierChild4" presStyleCnt="0"/>
      <dgm:spPr/>
    </dgm:pt>
    <dgm:pt modelId="{78883517-4489-45A9-90F1-7C1BCD04D35B}" type="pres">
      <dgm:prSet presAssocID="{0A7E09EE-E260-4BCF-ADFD-F3694039BFBC}" presName="Name28" presStyleLbl="parChTrans1D3" presStyleIdx="7" presStyleCnt="9"/>
      <dgm:spPr/>
      <dgm:t>
        <a:bodyPr/>
        <a:lstStyle/>
        <a:p>
          <a:endParaRPr lang="es-ES_tradnl"/>
        </a:p>
      </dgm:t>
    </dgm:pt>
    <dgm:pt modelId="{E3FDC38C-0CD9-4C62-B11D-289B8E71BBB4}" type="pres">
      <dgm:prSet presAssocID="{FCBA8E1A-5F4C-42A9-B1ED-D09789067228}" presName="hierRoot2" presStyleCnt="0">
        <dgm:presLayoutVars>
          <dgm:hierBranch val="init"/>
        </dgm:presLayoutVars>
      </dgm:prSet>
      <dgm:spPr/>
    </dgm:pt>
    <dgm:pt modelId="{B0BAE950-CDCB-4D67-B121-E90A851DD19F}" type="pres">
      <dgm:prSet presAssocID="{FCBA8E1A-5F4C-42A9-B1ED-D09789067228}" presName="rootComposite2" presStyleCnt="0"/>
      <dgm:spPr/>
    </dgm:pt>
    <dgm:pt modelId="{80DD5D4B-34CF-4FED-BE05-F279CAC1BAD8}" type="pres">
      <dgm:prSet presAssocID="{FCBA8E1A-5F4C-42A9-B1ED-D09789067228}" presName="rootText2" presStyleLbl="alignAcc1" presStyleIdx="0" presStyleCnt="0">
        <dgm:presLayoutVars>
          <dgm:chPref val="3"/>
        </dgm:presLayoutVars>
      </dgm:prSet>
      <dgm:spPr/>
      <dgm:t>
        <a:bodyPr/>
        <a:lstStyle/>
        <a:p>
          <a:endParaRPr lang="es-ES_tradnl"/>
        </a:p>
      </dgm:t>
    </dgm:pt>
    <dgm:pt modelId="{5CB13CDC-7E5F-4091-ADA2-F7C8D8FB64DE}" type="pres">
      <dgm:prSet presAssocID="{FCBA8E1A-5F4C-42A9-B1ED-D09789067228}" presName="topArc2" presStyleLbl="parChTrans1D1" presStyleIdx="26" presStyleCnt="30"/>
      <dgm:spPr/>
    </dgm:pt>
    <dgm:pt modelId="{7CCC7D8D-14CE-4BA9-A1D7-F57F75774F98}" type="pres">
      <dgm:prSet presAssocID="{FCBA8E1A-5F4C-42A9-B1ED-D09789067228}" presName="bottomArc2" presStyleLbl="parChTrans1D1" presStyleIdx="27" presStyleCnt="30"/>
      <dgm:spPr/>
    </dgm:pt>
    <dgm:pt modelId="{41556B6A-EEAA-4750-91DE-AFACDE1B6C27}" type="pres">
      <dgm:prSet presAssocID="{FCBA8E1A-5F4C-42A9-B1ED-D09789067228}" presName="topConnNode2" presStyleLbl="node3" presStyleIdx="0" presStyleCnt="0"/>
      <dgm:spPr/>
      <dgm:t>
        <a:bodyPr/>
        <a:lstStyle/>
        <a:p>
          <a:endParaRPr lang="es-ES_tradnl"/>
        </a:p>
      </dgm:t>
    </dgm:pt>
    <dgm:pt modelId="{2C23326B-8332-4FAF-82A5-0D2BEC7B7AD2}" type="pres">
      <dgm:prSet presAssocID="{FCBA8E1A-5F4C-42A9-B1ED-D09789067228}" presName="hierChild4" presStyleCnt="0"/>
      <dgm:spPr/>
    </dgm:pt>
    <dgm:pt modelId="{F564728A-697F-4B3C-9B79-2CB1366CBB8C}" type="pres">
      <dgm:prSet presAssocID="{FCBA8E1A-5F4C-42A9-B1ED-D09789067228}" presName="hierChild5" presStyleCnt="0"/>
      <dgm:spPr/>
    </dgm:pt>
    <dgm:pt modelId="{0474F9A0-3837-40DE-BFD0-624DC460BF4B}" type="pres">
      <dgm:prSet presAssocID="{CB0668A8-E8E6-40C4-A16C-68CDDC18D3D5}" presName="Name28" presStyleLbl="parChTrans1D3" presStyleIdx="8" presStyleCnt="9"/>
      <dgm:spPr/>
      <dgm:t>
        <a:bodyPr/>
        <a:lstStyle/>
        <a:p>
          <a:endParaRPr lang="es-ES_tradnl"/>
        </a:p>
      </dgm:t>
    </dgm:pt>
    <dgm:pt modelId="{4A8B43CC-01A3-47C3-B8F4-A128915A9FFB}" type="pres">
      <dgm:prSet presAssocID="{6EA14235-B6D3-49E6-B63D-BF96C7DC5152}" presName="hierRoot2" presStyleCnt="0">
        <dgm:presLayoutVars>
          <dgm:hierBranch val="init"/>
        </dgm:presLayoutVars>
      </dgm:prSet>
      <dgm:spPr/>
    </dgm:pt>
    <dgm:pt modelId="{E5B48F80-7036-423F-8A44-35D5195C03C4}" type="pres">
      <dgm:prSet presAssocID="{6EA14235-B6D3-49E6-B63D-BF96C7DC5152}" presName="rootComposite2" presStyleCnt="0"/>
      <dgm:spPr/>
    </dgm:pt>
    <dgm:pt modelId="{F37F5F8A-9057-4B80-BA7E-85CAF176C460}" type="pres">
      <dgm:prSet presAssocID="{6EA14235-B6D3-49E6-B63D-BF96C7DC5152}" presName="rootText2" presStyleLbl="alignAcc1" presStyleIdx="0" presStyleCnt="0">
        <dgm:presLayoutVars>
          <dgm:chPref val="3"/>
        </dgm:presLayoutVars>
      </dgm:prSet>
      <dgm:spPr/>
      <dgm:t>
        <a:bodyPr/>
        <a:lstStyle/>
        <a:p>
          <a:endParaRPr lang="es-ES_tradnl"/>
        </a:p>
      </dgm:t>
    </dgm:pt>
    <dgm:pt modelId="{9A02F184-5648-4A2E-8D5A-54B6B4840DF2}" type="pres">
      <dgm:prSet presAssocID="{6EA14235-B6D3-49E6-B63D-BF96C7DC5152}" presName="topArc2" presStyleLbl="parChTrans1D1" presStyleIdx="28" presStyleCnt="30"/>
      <dgm:spPr/>
    </dgm:pt>
    <dgm:pt modelId="{A663E29E-03B6-4315-A13E-2E12262152CB}" type="pres">
      <dgm:prSet presAssocID="{6EA14235-B6D3-49E6-B63D-BF96C7DC5152}" presName="bottomArc2" presStyleLbl="parChTrans1D1" presStyleIdx="29" presStyleCnt="30"/>
      <dgm:spPr/>
    </dgm:pt>
    <dgm:pt modelId="{B18D6D3B-EBCE-4A98-8A76-C512ABA9F598}" type="pres">
      <dgm:prSet presAssocID="{6EA14235-B6D3-49E6-B63D-BF96C7DC5152}" presName="topConnNode2" presStyleLbl="node3" presStyleIdx="0" presStyleCnt="0"/>
      <dgm:spPr/>
      <dgm:t>
        <a:bodyPr/>
        <a:lstStyle/>
        <a:p>
          <a:endParaRPr lang="es-ES_tradnl"/>
        </a:p>
      </dgm:t>
    </dgm:pt>
    <dgm:pt modelId="{7C380129-4A05-4CB1-A029-F7FAD94D215E}" type="pres">
      <dgm:prSet presAssocID="{6EA14235-B6D3-49E6-B63D-BF96C7DC5152}" presName="hierChild4" presStyleCnt="0"/>
      <dgm:spPr/>
    </dgm:pt>
    <dgm:pt modelId="{88D9B730-5567-4468-9815-2E45CA4918AD}" type="pres">
      <dgm:prSet presAssocID="{6EA14235-B6D3-49E6-B63D-BF96C7DC5152}" presName="hierChild5" presStyleCnt="0"/>
      <dgm:spPr/>
    </dgm:pt>
    <dgm:pt modelId="{C0828B08-6F96-400B-B966-002EF5AE0412}" type="pres">
      <dgm:prSet presAssocID="{FC7C559E-801A-4A21-B5A7-4147C2E8429D}" presName="hierChild5" presStyleCnt="0"/>
      <dgm:spPr/>
    </dgm:pt>
    <dgm:pt modelId="{FC547F82-B3A7-47DB-BB4C-EFC2E256CF70}" type="pres">
      <dgm:prSet presAssocID="{A5B1A423-045E-426E-9B69-E5FA2008132C}" presName="hierChild3" presStyleCnt="0"/>
      <dgm:spPr/>
    </dgm:pt>
  </dgm:ptLst>
  <dgm:cxnLst>
    <dgm:cxn modelId="{FACBF389-7583-413B-B15B-E4874DA4BA07}" srcId="{84A57E5E-320B-4365-9EBA-FBEAF57E5D8B}" destId="{CFCA9075-DB7E-4E67-B058-772392B753F6}" srcOrd="2" destOrd="0" parTransId="{238D07CE-D2A3-414F-879A-59D924B168F0}" sibTransId="{981AAA77-5504-48A6-8BC4-5E292C000DD6}"/>
    <dgm:cxn modelId="{BD8CCEEF-DF93-4299-88BA-1BFDDB67E0AB}" type="presOf" srcId="{658732F2-DF4D-4D33-9A4B-1B2EFED263D1}" destId="{D498F951-B531-47AD-BC28-DF04D70F0B57}" srcOrd="1" destOrd="0" presId="urn:microsoft.com/office/officeart/2008/layout/HalfCircleOrganizationChart"/>
    <dgm:cxn modelId="{E7E02D40-23AE-433D-9996-0787935DCC2E}" type="presOf" srcId="{BC64E957-3F28-4979-8B45-5C9984809BF4}" destId="{4A9F21F0-50A7-48B3-BC99-BCC17242E705}" srcOrd="0" destOrd="0" presId="urn:microsoft.com/office/officeart/2008/layout/HalfCircleOrganizationChart"/>
    <dgm:cxn modelId="{D47A3B34-43C4-4CF1-9417-01EB13544F4A}" type="presOf" srcId="{2EE93FE5-1DEA-4F2A-BE8D-4150554CBC7A}" destId="{547088C5-CFEB-4262-BAF5-BAA31734FA26}" srcOrd="0" destOrd="0" presId="urn:microsoft.com/office/officeart/2008/layout/HalfCircleOrganizationChart"/>
    <dgm:cxn modelId="{0295C261-72C5-4E3A-81C9-73689A22A47B}" type="presOf" srcId="{6EA14235-B6D3-49E6-B63D-BF96C7DC5152}" destId="{F37F5F8A-9057-4B80-BA7E-85CAF176C460}" srcOrd="0" destOrd="0" presId="urn:microsoft.com/office/officeart/2008/layout/HalfCircleOrganizationChart"/>
    <dgm:cxn modelId="{CBB3DF04-4C84-489F-9774-EAD98D4648FB}" type="presOf" srcId="{9CE01177-BFF2-42A5-B9D8-3706BB48219C}" destId="{2154E6BA-88FB-44B7-BBC5-A4E966D08C4F}" srcOrd="1" destOrd="0" presId="urn:microsoft.com/office/officeart/2008/layout/HalfCircleOrganizationChart"/>
    <dgm:cxn modelId="{3EE18C28-DBA7-47C6-94E6-78F20C2DDE5E}" type="presOf" srcId="{CB0668A8-E8E6-40C4-A16C-68CDDC18D3D5}" destId="{0474F9A0-3837-40DE-BFD0-624DC460BF4B}" srcOrd="0" destOrd="0" presId="urn:microsoft.com/office/officeart/2008/layout/HalfCircleOrganizationChart"/>
    <dgm:cxn modelId="{D03DD421-4F7D-45BB-900F-0382935AF8BB}" type="presOf" srcId="{A5B1A423-045E-426E-9B69-E5FA2008132C}" destId="{347BB9A5-8300-4DC7-823A-D69EF29399FE}" srcOrd="1" destOrd="0" presId="urn:microsoft.com/office/officeart/2008/layout/HalfCircleOrganizationChart"/>
    <dgm:cxn modelId="{C65450D3-6571-412C-AFE7-137708BD82A9}" srcId="{92A66D43-0689-4F6B-9882-28487424A128}" destId="{A5B1A423-045E-426E-9B69-E5FA2008132C}" srcOrd="1" destOrd="0" parTransId="{A08D87AC-0966-4688-A732-BB645345260A}" sibTransId="{C5A65398-D73B-4BBE-A522-5251184C6C1A}"/>
    <dgm:cxn modelId="{783B2383-43B0-41C4-90AF-DFED917B7C77}" srcId="{658732F2-DF4D-4D33-9A4B-1B2EFED263D1}" destId="{02F68A59-0C6D-42CA-9E4E-03671B280266}" srcOrd="0" destOrd="0" parTransId="{6E031E92-8A1D-495F-B6B9-443FCEEC57E0}" sibTransId="{978B66C3-BB30-4FF1-ADFC-CB8DA14A839A}"/>
    <dgm:cxn modelId="{AB27017B-2BC8-462C-8EB4-7C02FF3B4557}" srcId="{658732F2-DF4D-4D33-9A4B-1B2EFED263D1}" destId="{84A57E5E-320B-4365-9EBA-FBEAF57E5D8B}" srcOrd="1" destOrd="0" parTransId="{9DAE37B1-5761-4E31-8E44-83750804A057}" sibTransId="{1D7F0863-2C97-4D87-BA01-125632786614}"/>
    <dgm:cxn modelId="{E0DBA7CE-A31F-42F4-850B-B2A5ED2F986F}" type="presOf" srcId="{B8DEA650-ACDF-4378-9EC6-B0857EB31E87}" destId="{7D046B13-8DE7-44E6-AB8D-5DC41134602E}" srcOrd="0" destOrd="0" presId="urn:microsoft.com/office/officeart/2008/layout/HalfCircleOrganizationChart"/>
    <dgm:cxn modelId="{99A689E5-EEF7-47F5-8699-CCF2A168BA16}" type="presOf" srcId="{CE7F4780-DE67-4724-A7CB-8B7CC6BEBA7D}" destId="{E4E6EE81-43B4-4C62-A643-B9764ACD5088}" srcOrd="0" destOrd="0" presId="urn:microsoft.com/office/officeart/2008/layout/HalfCircleOrganizationChart"/>
    <dgm:cxn modelId="{F4AA3CE7-1665-468C-B710-928319344251}" type="presOf" srcId="{84A57E5E-320B-4365-9EBA-FBEAF57E5D8B}" destId="{0062A904-7FC9-4E72-87B9-FF5D7C273135}" srcOrd="1" destOrd="0" presId="urn:microsoft.com/office/officeart/2008/layout/HalfCircleOrganizationChart"/>
    <dgm:cxn modelId="{02B524B3-B288-49BB-86C6-5158EE9296BA}" type="presOf" srcId="{FCBA8E1A-5F4C-42A9-B1ED-D09789067228}" destId="{41556B6A-EEAA-4750-91DE-AFACDE1B6C27}" srcOrd="1" destOrd="0" presId="urn:microsoft.com/office/officeart/2008/layout/HalfCircleOrganizationChart"/>
    <dgm:cxn modelId="{F97BD1B0-AE07-4995-8886-2B742906BCA7}" type="presOf" srcId="{2EE93FE5-1DEA-4F2A-BE8D-4150554CBC7A}" destId="{FC2BE725-A3C7-496F-AB50-61F2914014B2}" srcOrd="1" destOrd="0" presId="urn:microsoft.com/office/officeart/2008/layout/HalfCircleOrganizationChart"/>
    <dgm:cxn modelId="{CE7FF9CB-3FFC-4772-995C-D28695EA13FF}" srcId="{02F68A59-0C6D-42CA-9E4E-03671B280266}" destId="{BC64E957-3F28-4979-8B45-5C9984809BF4}" srcOrd="0" destOrd="0" parTransId="{B8DEA650-ACDF-4378-9EC6-B0857EB31E87}" sibTransId="{EE05AFD1-7724-4E50-B311-FB3870135C17}"/>
    <dgm:cxn modelId="{B9A6D5E1-752A-4632-93BB-0D2A9E019EBE}" srcId="{A5B1A423-045E-426E-9B69-E5FA2008132C}" destId="{CBF9D325-7ADF-4CB5-858E-ABC450EDC136}" srcOrd="0" destOrd="0" parTransId="{97CCBF37-9D21-479B-A3F6-492582695C8A}" sibTransId="{6932ED6B-EBF3-44FA-A763-4834E7B17FA4}"/>
    <dgm:cxn modelId="{9EAF5DD3-99F7-4CA0-8D7C-5E2459DBB3AE}" type="presOf" srcId="{0A7E09EE-E260-4BCF-ADFD-F3694039BFBC}" destId="{78883517-4489-45A9-90F1-7C1BCD04D35B}" srcOrd="0" destOrd="0" presId="urn:microsoft.com/office/officeart/2008/layout/HalfCircleOrganizationChart"/>
    <dgm:cxn modelId="{238B0D53-7687-4FB4-80E8-E387A00D17CF}" type="presOf" srcId="{658732F2-DF4D-4D33-9A4B-1B2EFED263D1}" destId="{D2204474-5717-4B71-9804-19F25BF32B7F}" srcOrd="0" destOrd="0" presId="urn:microsoft.com/office/officeart/2008/layout/HalfCircleOrganizationChart"/>
    <dgm:cxn modelId="{350688D0-EF4D-4B3D-9F0F-1D635627C498}" srcId="{CBF9D325-7ADF-4CB5-858E-ABC450EDC136}" destId="{2EE93FE5-1DEA-4F2A-BE8D-4150554CBC7A}" srcOrd="1" destOrd="0" parTransId="{4B19C3F5-DC9B-4014-8C56-0608BBADE152}" sibTransId="{39D22181-5526-47D9-935E-BA1388E809F5}"/>
    <dgm:cxn modelId="{F518FAC9-0AC7-4269-85CA-0AFF81E74D93}" type="presOf" srcId="{6EA14235-B6D3-49E6-B63D-BF96C7DC5152}" destId="{B18D6D3B-EBCE-4A98-8A76-C512ABA9F598}" srcOrd="1" destOrd="0" presId="urn:microsoft.com/office/officeart/2008/layout/HalfCircleOrganizationChart"/>
    <dgm:cxn modelId="{6C41C8D8-32B9-4804-9C88-1E501F2D9D66}" type="presOf" srcId="{02F68A59-0C6D-42CA-9E4E-03671B280266}" destId="{DF4F9EB8-D3A3-4975-9B65-7B130A27901C}" srcOrd="0" destOrd="0" presId="urn:microsoft.com/office/officeart/2008/layout/HalfCircleOrganizationChart"/>
    <dgm:cxn modelId="{ED81DBD8-41A5-4F4D-81CC-17F2BA967D76}" type="presOf" srcId="{C8BABDFD-7366-4B22-A865-2960570E7953}" destId="{26EC4558-E560-49DE-B3A5-D7B39C67AC33}" srcOrd="1" destOrd="0" presId="urn:microsoft.com/office/officeart/2008/layout/HalfCircleOrganizationChart"/>
    <dgm:cxn modelId="{DCCABC95-80B2-4786-8800-1B45C08B7D91}" type="presOf" srcId="{238D07CE-D2A3-414F-879A-59D924B168F0}" destId="{E7667CA2-B4D6-43CA-9241-1B710E90D3B7}" srcOrd="0" destOrd="0" presId="urn:microsoft.com/office/officeart/2008/layout/HalfCircleOrganizationChart"/>
    <dgm:cxn modelId="{6E2E3A6E-BBCB-4C6B-BF81-A906540F81D5}" srcId="{FC7C559E-801A-4A21-B5A7-4147C2E8429D}" destId="{FCBA8E1A-5F4C-42A9-B1ED-D09789067228}" srcOrd="0" destOrd="0" parTransId="{0A7E09EE-E260-4BCF-ADFD-F3694039BFBC}" sibTransId="{35626BFA-2ED2-4C27-9700-17C7D30AB944}"/>
    <dgm:cxn modelId="{5A3E07D7-9421-4A06-873D-071C36D187BF}" srcId="{FC7C559E-801A-4A21-B5A7-4147C2E8429D}" destId="{6EA14235-B6D3-49E6-B63D-BF96C7DC5152}" srcOrd="1" destOrd="0" parTransId="{CB0668A8-E8E6-40C4-A16C-68CDDC18D3D5}" sibTransId="{29ED6069-605B-4D18-956B-630F040B1042}"/>
    <dgm:cxn modelId="{7C243956-4EC7-48E7-BECA-CCDC52A012B3}" type="presOf" srcId="{02F68A59-0C6D-42CA-9E4E-03671B280266}" destId="{1C4E264D-006A-4BAE-83FD-A7B420AD886E}" srcOrd="1" destOrd="0" presId="urn:microsoft.com/office/officeart/2008/layout/HalfCircleOrganizationChart"/>
    <dgm:cxn modelId="{AF3D65E5-4A80-4D31-BC2E-5C70CF815E44}" type="presOf" srcId="{6728585B-5457-45F5-9219-625B4D9D7ACB}" destId="{126870B0-E66F-4DE7-A2A7-CFF89DA7B741}" srcOrd="0" destOrd="0" presId="urn:microsoft.com/office/officeart/2008/layout/HalfCircleOrganizationChart"/>
    <dgm:cxn modelId="{F91B237D-1612-47E5-BA26-5EF8D8063AA9}" type="presOf" srcId="{CBF9D325-7ADF-4CB5-858E-ABC450EDC136}" destId="{4556374E-881A-4D4D-A4F9-EC8B2A10464B}" srcOrd="0" destOrd="0" presId="urn:microsoft.com/office/officeart/2008/layout/HalfCircleOrganizationChart"/>
    <dgm:cxn modelId="{4142E3AD-81DC-448E-88FC-8011F0CDE56C}" type="presOf" srcId="{84A57E5E-320B-4365-9EBA-FBEAF57E5D8B}" destId="{247BE310-C953-495C-ADA3-4BAF9578E068}" srcOrd="0" destOrd="0" presId="urn:microsoft.com/office/officeart/2008/layout/HalfCircleOrganizationChart"/>
    <dgm:cxn modelId="{51EBDC14-B014-430E-B0F3-F5AE63D07F0B}" type="presOf" srcId="{CBF9D325-7ADF-4CB5-858E-ABC450EDC136}" destId="{A1D69DC6-50DC-4F81-87A9-7B3A188F2F19}" srcOrd="1" destOrd="0" presId="urn:microsoft.com/office/officeart/2008/layout/HalfCircleOrganizationChart"/>
    <dgm:cxn modelId="{9985C58D-6FAB-4341-9AE0-400E5CE2D99E}" srcId="{CBF9D325-7ADF-4CB5-858E-ABC450EDC136}" destId="{6728585B-5457-45F5-9219-625B4D9D7ACB}" srcOrd="0" destOrd="0" parTransId="{CE7F4780-DE67-4724-A7CB-8B7CC6BEBA7D}" sibTransId="{4BF74978-6257-4C2E-B209-3D5A743541C0}"/>
    <dgm:cxn modelId="{FCD4A116-9B10-4154-A648-849DE67275C7}" type="presOf" srcId="{6E031E92-8A1D-495F-B6B9-443FCEEC57E0}" destId="{DB1BCDF9-9649-4D4E-8825-62AA8E17B512}" srcOrd="0" destOrd="0" presId="urn:microsoft.com/office/officeart/2008/layout/HalfCircleOrganizationChart"/>
    <dgm:cxn modelId="{AC3EB781-A8F1-4667-8852-7591CF6D4805}" type="presOf" srcId="{9CE01177-BFF2-42A5-B9D8-3706BB48219C}" destId="{FA510CDF-D7FD-42CD-B6A5-DE5E176FF3C7}" srcOrd="0" destOrd="0" presId="urn:microsoft.com/office/officeart/2008/layout/HalfCircleOrganizationChart"/>
    <dgm:cxn modelId="{1990FE0B-7901-4073-BAD2-D6BDE89A37D8}" type="presOf" srcId="{FC7C559E-801A-4A21-B5A7-4147C2E8429D}" destId="{343785B0-CA8F-4A56-A1C6-2A9A9A41A6CD}" srcOrd="1" destOrd="0" presId="urn:microsoft.com/office/officeart/2008/layout/HalfCircleOrganizationChart"/>
    <dgm:cxn modelId="{8030FD47-BC47-4F79-832D-61E576FD08B7}" type="presOf" srcId="{C8BABDFD-7366-4B22-A865-2960570E7953}" destId="{E2CA563E-2C01-41B5-A46F-EF3B5A26A7D6}" srcOrd="0" destOrd="0" presId="urn:microsoft.com/office/officeart/2008/layout/HalfCircleOrganizationChart"/>
    <dgm:cxn modelId="{39C33328-3AF9-47B6-B7AD-CC487628B4E7}" type="presOf" srcId="{A5B1A423-045E-426E-9B69-E5FA2008132C}" destId="{9E0061B5-769A-449A-AB89-D21F35A0F83C}" srcOrd="0" destOrd="0" presId="urn:microsoft.com/office/officeart/2008/layout/HalfCircleOrganizationChart"/>
    <dgm:cxn modelId="{624CA36C-EAA5-4618-A855-0507DB021491}" type="presOf" srcId="{9DAE37B1-5761-4E31-8E44-83750804A057}" destId="{5C7B51CB-C7C1-4E75-BC8E-57EE9193343F}" srcOrd="0" destOrd="0" presId="urn:microsoft.com/office/officeart/2008/layout/HalfCircleOrganizationChart"/>
    <dgm:cxn modelId="{18853D72-1603-4558-9959-C652F353F8F9}" type="presOf" srcId="{CA85C494-94C3-44DF-A3F0-59AD78D2A490}" destId="{77240601-CA1D-42DA-8D62-80589BE874BC}" srcOrd="0" destOrd="0" presId="urn:microsoft.com/office/officeart/2008/layout/HalfCircleOrganizationChart"/>
    <dgm:cxn modelId="{FB8FBD1C-B00B-4D03-9098-12A8ED938411}" srcId="{A5B1A423-045E-426E-9B69-E5FA2008132C}" destId="{FC7C559E-801A-4A21-B5A7-4147C2E8429D}" srcOrd="1" destOrd="0" parTransId="{C6F93F13-E9BD-43F7-973D-15CB701BEE69}" sibTransId="{96A4F1F2-1EBB-4B7B-9113-561B122449D2}"/>
    <dgm:cxn modelId="{54A71D19-9E43-467D-B9B2-0B3D90050D96}" type="presOf" srcId="{84721968-F601-4611-B903-14C4CD2A8F95}" destId="{2A376FB5-1949-4A70-AFDF-D74099333504}" srcOrd="0" destOrd="0" presId="urn:microsoft.com/office/officeart/2008/layout/HalfCircleOrganizationChart"/>
    <dgm:cxn modelId="{12A3CF61-346E-4F86-8A0E-946E9C9EAF93}" type="presOf" srcId="{FCBA8E1A-5F4C-42A9-B1ED-D09789067228}" destId="{80DD5D4B-34CF-4FED-BE05-F279CAC1BAD8}" srcOrd="0" destOrd="0" presId="urn:microsoft.com/office/officeart/2008/layout/HalfCircleOrganizationChart"/>
    <dgm:cxn modelId="{9D5A5A0D-D76C-4AE8-A4D3-7A3653199358}" srcId="{02F68A59-0C6D-42CA-9E4E-03671B280266}" destId="{C8BABDFD-7366-4B22-A865-2960570E7953}" srcOrd="1" destOrd="0" parTransId="{614230AD-CE12-4544-B2A5-58F0CBC1190C}" sibTransId="{A72599DC-F0D3-4A48-8440-282DB9DFCCBA}"/>
    <dgm:cxn modelId="{C9FFD026-03AF-435F-A5F5-565F72B23500}" type="presOf" srcId="{92A66D43-0689-4F6B-9882-28487424A128}" destId="{0E100BF6-405D-4FB9-BDAA-8E548E48D5C7}" srcOrd="0" destOrd="0" presId="urn:microsoft.com/office/officeart/2008/layout/HalfCircleOrganizationChart"/>
    <dgm:cxn modelId="{1293DC9F-1EEC-495D-92B8-46B6D274F473}" type="presOf" srcId="{614230AD-CE12-4544-B2A5-58F0CBC1190C}" destId="{998DBE89-5E1E-456A-9F31-8167925CB62E}" srcOrd="0" destOrd="0" presId="urn:microsoft.com/office/officeart/2008/layout/HalfCircleOrganizationChart"/>
    <dgm:cxn modelId="{5AD71DD2-C9FE-4FEB-97F6-3F3480393142}" srcId="{92A66D43-0689-4F6B-9882-28487424A128}" destId="{658732F2-DF4D-4D33-9A4B-1B2EFED263D1}" srcOrd="0" destOrd="0" parTransId="{61792949-F7A2-4FBE-BA29-7730BB8EDCE0}" sibTransId="{FD239CAB-3B7E-4158-9169-F7FE93B95019}"/>
    <dgm:cxn modelId="{424C990B-C2A8-4636-B0DB-2AE94B434FAF}" type="presOf" srcId="{CFCA9075-DB7E-4E67-B058-772392B753F6}" destId="{9A86D846-3E75-423E-A3BB-BCE30FAC83C2}" srcOrd="1" destOrd="0" presId="urn:microsoft.com/office/officeart/2008/layout/HalfCircleOrganizationChart"/>
    <dgm:cxn modelId="{C1AE6931-59F9-4288-A551-95172FEAF9BF}" type="presOf" srcId="{BC64E957-3F28-4979-8B45-5C9984809BF4}" destId="{1D675B59-5351-4882-9AC2-493EA77051B2}" srcOrd="1" destOrd="0" presId="urn:microsoft.com/office/officeart/2008/layout/HalfCircleOrganizationChart"/>
    <dgm:cxn modelId="{0DCCCE32-FD02-40D8-9EF0-867F25B8872A}" type="presOf" srcId="{FC7C559E-801A-4A21-B5A7-4147C2E8429D}" destId="{341163BB-4347-4378-AC86-8312868C37F7}" srcOrd="0" destOrd="0" presId="urn:microsoft.com/office/officeart/2008/layout/HalfCircleOrganizationChart"/>
    <dgm:cxn modelId="{097A9305-3B25-4015-9901-4B333F0F85FD}" srcId="{84A57E5E-320B-4365-9EBA-FBEAF57E5D8B}" destId="{9BF3624C-42EE-43E9-B038-B480E05FAF93}" srcOrd="0" destOrd="0" parTransId="{84721968-F601-4611-B903-14C4CD2A8F95}" sibTransId="{366080B8-9C2B-4870-9AA8-E0F1F9D4269E}"/>
    <dgm:cxn modelId="{B0F580A1-76A4-453E-BBED-E22F01B9A6B5}" type="presOf" srcId="{4B19C3F5-DC9B-4014-8C56-0608BBADE152}" destId="{18263986-0EC3-4A8B-9765-17AC7B22F368}" srcOrd="0" destOrd="0" presId="urn:microsoft.com/office/officeart/2008/layout/HalfCircleOrganizationChart"/>
    <dgm:cxn modelId="{D38086C2-ACA9-4E23-AFF9-C7179021E52A}" type="presOf" srcId="{CFCA9075-DB7E-4E67-B058-772392B753F6}" destId="{45091561-86B0-4EDC-9B1F-F22C88C0EB5C}" srcOrd="0" destOrd="0" presId="urn:microsoft.com/office/officeart/2008/layout/HalfCircleOrganizationChart"/>
    <dgm:cxn modelId="{D07EE26B-4FFB-4992-996F-4E30132BD324}" srcId="{84A57E5E-320B-4365-9EBA-FBEAF57E5D8B}" destId="{9CE01177-BFF2-42A5-B9D8-3706BB48219C}" srcOrd="1" destOrd="0" parTransId="{CA85C494-94C3-44DF-A3F0-59AD78D2A490}" sibTransId="{3CC40D83-5D6F-4578-B3DC-73A4DC9B8C8F}"/>
    <dgm:cxn modelId="{86ECFF45-26CC-44E5-98C9-DCB01CA71F50}" type="presOf" srcId="{97CCBF37-9D21-479B-A3F6-492582695C8A}" destId="{0EB95056-5F82-4CCB-8D3E-706F244C62B6}" srcOrd="0" destOrd="0" presId="urn:microsoft.com/office/officeart/2008/layout/HalfCircleOrganizationChart"/>
    <dgm:cxn modelId="{60D170FD-3C60-4807-85A1-39C374A1F523}" type="presOf" srcId="{9BF3624C-42EE-43E9-B038-B480E05FAF93}" destId="{FC1CC07C-ABA6-48AD-8C21-B01A5F4B0E78}" srcOrd="1" destOrd="0" presId="urn:microsoft.com/office/officeart/2008/layout/HalfCircleOrganizationChart"/>
    <dgm:cxn modelId="{F05F7F97-8185-492A-AE35-B6AA99C7D828}" type="presOf" srcId="{C6F93F13-E9BD-43F7-973D-15CB701BEE69}" destId="{8DF38738-DC41-42F0-845B-DC7F3F72D8FF}" srcOrd="0" destOrd="0" presId="urn:microsoft.com/office/officeart/2008/layout/HalfCircleOrganizationChart"/>
    <dgm:cxn modelId="{07A54DAB-9B9F-447E-8230-C9E10E9E1578}" type="presOf" srcId="{6728585B-5457-45F5-9219-625B4D9D7ACB}" destId="{68CAB08D-9DB8-4977-8A95-45BFBDE8140E}" srcOrd="1" destOrd="0" presId="urn:microsoft.com/office/officeart/2008/layout/HalfCircleOrganizationChart"/>
    <dgm:cxn modelId="{8AE85024-F9FD-48A6-B84F-4B9274794778}" type="presOf" srcId="{9BF3624C-42EE-43E9-B038-B480E05FAF93}" destId="{4B166D4F-4D99-4D75-94B9-D4980434051C}" srcOrd="0" destOrd="0" presId="urn:microsoft.com/office/officeart/2008/layout/HalfCircleOrganizationChart"/>
    <dgm:cxn modelId="{B34892B9-DD07-4259-BC9E-B30A5C91B9B7}" type="presParOf" srcId="{0E100BF6-405D-4FB9-BDAA-8E548E48D5C7}" destId="{747C7B96-855D-42DA-85B9-7BA222753859}" srcOrd="0" destOrd="0" presId="urn:microsoft.com/office/officeart/2008/layout/HalfCircleOrganizationChart"/>
    <dgm:cxn modelId="{2E58C9ED-D3A4-4719-B505-7A31EE69C11E}" type="presParOf" srcId="{747C7B96-855D-42DA-85B9-7BA222753859}" destId="{648291B5-3B5F-48AE-9D61-82ED6A550B1D}" srcOrd="0" destOrd="0" presId="urn:microsoft.com/office/officeart/2008/layout/HalfCircleOrganizationChart"/>
    <dgm:cxn modelId="{DB4E2AE5-E20C-4349-BB50-CE0AF7D8D5C4}" type="presParOf" srcId="{648291B5-3B5F-48AE-9D61-82ED6A550B1D}" destId="{D2204474-5717-4B71-9804-19F25BF32B7F}" srcOrd="0" destOrd="0" presId="urn:microsoft.com/office/officeart/2008/layout/HalfCircleOrganizationChart"/>
    <dgm:cxn modelId="{C8265168-0383-4438-A722-D0D657FE2B2C}" type="presParOf" srcId="{648291B5-3B5F-48AE-9D61-82ED6A550B1D}" destId="{F9E4A63B-3FF2-4864-A0C2-EBA60A29AE0D}" srcOrd="1" destOrd="0" presId="urn:microsoft.com/office/officeart/2008/layout/HalfCircleOrganizationChart"/>
    <dgm:cxn modelId="{DEAC813E-83CB-45C3-ABAD-5CE1CBD5FCC1}" type="presParOf" srcId="{648291B5-3B5F-48AE-9D61-82ED6A550B1D}" destId="{678880FD-DCC4-42D6-8474-4972639B219E}" srcOrd="2" destOrd="0" presId="urn:microsoft.com/office/officeart/2008/layout/HalfCircleOrganizationChart"/>
    <dgm:cxn modelId="{514D8A3C-B533-4B08-AE6A-A05A453EEAB2}" type="presParOf" srcId="{648291B5-3B5F-48AE-9D61-82ED6A550B1D}" destId="{D498F951-B531-47AD-BC28-DF04D70F0B57}" srcOrd="3" destOrd="0" presId="urn:microsoft.com/office/officeart/2008/layout/HalfCircleOrganizationChart"/>
    <dgm:cxn modelId="{9B7E10A6-AF1D-4153-948E-83BE0F1234B2}" type="presParOf" srcId="{747C7B96-855D-42DA-85B9-7BA222753859}" destId="{B292AED9-2902-4A60-AA48-4DC761AFA673}" srcOrd="1" destOrd="0" presId="urn:microsoft.com/office/officeart/2008/layout/HalfCircleOrganizationChart"/>
    <dgm:cxn modelId="{90947770-A259-4EBE-A9EA-5C4AFD816826}" type="presParOf" srcId="{B292AED9-2902-4A60-AA48-4DC761AFA673}" destId="{DB1BCDF9-9649-4D4E-8825-62AA8E17B512}" srcOrd="0" destOrd="0" presId="urn:microsoft.com/office/officeart/2008/layout/HalfCircleOrganizationChart"/>
    <dgm:cxn modelId="{8BC164BB-DB7F-42D7-8951-D567347753F7}" type="presParOf" srcId="{B292AED9-2902-4A60-AA48-4DC761AFA673}" destId="{810B1ADC-C7BE-4D3F-9DDB-D7AF385243D6}" srcOrd="1" destOrd="0" presId="urn:microsoft.com/office/officeart/2008/layout/HalfCircleOrganizationChart"/>
    <dgm:cxn modelId="{4DF42507-9342-4DFA-B97A-066119BA864D}" type="presParOf" srcId="{810B1ADC-C7BE-4D3F-9DDB-D7AF385243D6}" destId="{431AA89E-9115-449F-8537-BCD74A5CE3DD}" srcOrd="0" destOrd="0" presId="urn:microsoft.com/office/officeart/2008/layout/HalfCircleOrganizationChart"/>
    <dgm:cxn modelId="{E7ED245E-8D0B-4939-9C0C-F97F782443D0}" type="presParOf" srcId="{431AA89E-9115-449F-8537-BCD74A5CE3DD}" destId="{DF4F9EB8-D3A3-4975-9B65-7B130A27901C}" srcOrd="0" destOrd="0" presId="urn:microsoft.com/office/officeart/2008/layout/HalfCircleOrganizationChart"/>
    <dgm:cxn modelId="{86A7724E-41A6-49CA-89E0-86C7460CA21D}" type="presParOf" srcId="{431AA89E-9115-449F-8537-BCD74A5CE3DD}" destId="{F353F6B0-B729-4FD2-B144-BECC485C075B}" srcOrd="1" destOrd="0" presId="urn:microsoft.com/office/officeart/2008/layout/HalfCircleOrganizationChart"/>
    <dgm:cxn modelId="{19A6EADF-578B-4462-AA15-78963A38652D}" type="presParOf" srcId="{431AA89E-9115-449F-8537-BCD74A5CE3DD}" destId="{BE5C3029-319C-4DB7-B8E1-F211468E3410}" srcOrd="2" destOrd="0" presId="urn:microsoft.com/office/officeart/2008/layout/HalfCircleOrganizationChart"/>
    <dgm:cxn modelId="{8CA5C488-47C5-4447-90FE-A5ED1A81C6D4}" type="presParOf" srcId="{431AA89E-9115-449F-8537-BCD74A5CE3DD}" destId="{1C4E264D-006A-4BAE-83FD-A7B420AD886E}" srcOrd="3" destOrd="0" presId="urn:microsoft.com/office/officeart/2008/layout/HalfCircleOrganizationChart"/>
    <dgm:cxn modelId="{1A0E3AF2-885E-493C-A3BA-BC1CC653F1C1}" type="presParOf" srcId="{810B1ADC-C7BE-4D3F-9DDB-D7AF385243D6}" destId="{9F64E4CD-68EC-4BF6-AD5A-C73643C281B1}" srcOrd="1" destOrd="0" presId="urn:microsoft.com/office/officeart/2008/layout/HalfCircleOrganizationChart"/>
    <dgm:cxn modelId="{AF15FAFA-69B9-410C-BA6A-66DE30939D7B}" type="presParOf" srcId="{9F64E4CD-68EC-4BF6-AD5A-C73643C281B1}" destId="{7D046B13-8DE7-44E6-AB8D-5DC41134602E}" srcOrd="0" destOrd="0" presId="urn:microsoft.com/office/officeart/2008/layout/HalfCircleOrganizationChart"/>
    <dgm:cxn modelId="{4E9804DE-0AD7-4EEE-87D8-B6B1E3D930A9}" type="presParOf" srcId="{9F64E4CD-68EC-4BF6-AD5A-C73643C281B1}" destId="{AC18B42E-60DC-40B0-91B9-68583C8308AD}" srcOrd="1" destOrd="0" presId="urn:microsoft.com/office/officeart/2008/layout/HalfCircleOrganizationChart"/>
    <dgm:cxn modelId="{F7B5C94A-8FF3-4F7B-9084-60DBC2EDBCED}" type="presParOf" srcId="{AC18B42E-60DC-40B0-91B9-68583C8308AD}" destId="{FC76EE4A-8F8F-47E7-9833-92A07FCD9E7C}" srcOrd="0" destOrd="0" presId="urn:microsoft.com/office/officeart/2008/layout/HalfCircleOrganizationChart"/>
    <dgm:cxn modelId="{FF1449A0-7847-45A1-B8F8-2D25E3B3EA17}" type="presParOf" srcId="{FC76EE4A-8F8F-47E7-9833-92A07FCD9E7C}" destId="{4A9F21F0-50A7-48B3-BC99-BCC17242E705}" srcOrd="0" destOrd="0" presId="urn:microsoft.com/office/officeart/2008/layout/HalfCircleOrganizationChart"/>
    <dgm:cxn modelId="{F58E5552-97A4-4EC1-A604-5F59ACEADB85}" type="presParOf" srcId="{FC76EE4A-8F8F-47E7-9833-92A07FCD9E7C}" destId="{9AA35AD1-4F62-4022-B6B4-1F92F2661B7D}" srcOrd="1" destOrd="0" presId="urn:microsoft.com/office/officeart/2008/layout/HalfCircleOrganizationChart"/>
    <dgm:cxn modelId="{F2601D84-9ADF-4B47-9CB8-F8FF310AB94F}" type="presParOf" srcId="{FC76EE4A-8F8F-47E7-9833-92A07FCD9E7C}" destId="{F98C2FCC-649E-48FB-8AE3-4DAB42662E82}" srcOrd="2" destOrd="0" presId="urn:microsoft.com/office/officeart/2008/layout/HalfCircleOrganizationChart"/>
    <dgm:cxn modelId="{27DE67E0-370B-437A-A088-A43FF2BF0D6B}" type="presParOf" srcId="{FC76EE4A-8F8F-47E7-9833-92A07FCD9E7C}" destId="{1D675B59-5351-4882-9AC2-493EA77051B2}" srcOrd="3" destOrd="0" presId="urn:microsoft.com/office/officeart/2008/layout/HalfCircleOrganizationChart"/>
    <dgm:cxn modelId="{385031A5-4D3D-4880-BF7D-60137AF4A0FF}" type="presParOf" srcId="{AC18B42E-60DC-40B0-91B9-68583C8308AD}" destId="{20E55B97-AC41-4B20-8455-AF42F9C12D49}" srcOrd="1" destOrd="0" presId="urn:microsoft.com/office/officeart/2008/layout/HalfCircleOrganizationChart"/>
    <dgm:cxn modelId="{1755F66A-1775-4A4C-A891-A0C30B0AE5C5}" type="presParOf" srcId="{AC18B42E-60DC-40B0-91B9-68583C8308AD}" destId="{2EBCBE03-5EE3-4FB9-B23C-F8F0357E511A}" srcOrd="2" destOrd="0" presId="urn:microsoft.com/office/officeart/2008/layout/HalfCircleOrganizationChart"/>
    <dgm:cxn modelId="{D6388641-BADB-40B4-969D-25209338222A}" type="presParOf" srcId="{9F64E4CD-68EC-4BF6-AD5A-C73643C281B1}" destId="{998DBE89-5E1E-456A-9F31-8167925CB62E}" srcOrd="2" destOrd="0" presId="urn:microsoft.com/office/officeart/2008/layout/HalfCircleOrganizationChart"/>
    <dgm:cxn modelId="{77692FD3-CB9A-44D3-B4DE-6671F89A93FD}" type="presParOf" srcId="{9F64E4CD-68EC-4BF6-AD5A-C73643C281B1}" destId="{6413C5CD-4287-40C3-91A4-451123209773}" srcOrd="3" destOrd="0" presId="urn:microsoft.com/office/officeart/2008/layout/HalfCircleOrganizationChart"/>
    <dgm:cxn modelId="{3AC467D8-A045-4E02-AA97-A3344EDF343C}" type="presParOf" srcId="{6413C5CD-4287-40C3-91A4-451123209773}" destId="{D056C916-2885-420F-A036-2B304EBB40DD}" srcOrd="0" destOrd="0" presId="urn:microsoft.com/office/officeart/2008/layout/HalfCircleOrganizationChart"/>
    <dgm:cxn modelId="{C3653FCB-DEA6-42BA-A8A0-F0599FC6541F}" type="presParOf" srcId="{D056C916-2885-420F-A036-2B304EBB40DD}" destId="{E2CA563E-2C01-41B5-A46F-EF3B5A26A7D6}" srcOrd="0" destOrd="0" presId="urn:microsoft.com/office/officeart/2008/layout/HalfCircleOrganizationChart"/>
    <dgm:cxn modelId="{00274860-2F59-4685-8B80-FB945BEFB2BE}" type="presParOf" srcId="{D056C916-2885-420F-A036-2B304EBB40DD}" destId="{04A3EA1B-3341-468F-A6D8-A268C4AE7D8B}" srcOrd="1" destOrd="0" presId="urn:microsoft.com/office/officeart/2008/layout/HalfCircleOrganizationChart"/>
    <dgm:cxn modelId="{4BA43B3E-B6EA-42A3-A7EA-90BBD2DD2E4B}" type="presParOf" srcId="{D056C916-2885-420F-A036-2B304EBB40DD}" destId="{3D9B4D4C-EFE6-4037-AAD7-A41E63847BFB}" srcOrd="2" destOrd="0" presId="urn:microsoft.com/office/officeart/2008/layout/HalfCircleOrganizationChart"/>
    <dgm:cxn modelId="{89CB55AE-77F6-4CE2-BC1B-D3A670C340BD}" type="presParOf" srcId="{D056C916-2885-420F-A036-2B304EBB40DD}" destId="{26EC4558-E560-49DE-B3A5-D7B39C67AC33}" srcOrd="3" destOrd="0" presId="urn:microsoft.com/office/officeart/2008/layout/HalfCircleOrganizationChart"/>
    <dgm:cxn modelId="{5E069ADA-FE8C-4A4B-B717-AFAA922D8B4C}" type="presParOf" srcId="{6413C5CD-4287-40C3-91A4-451123209773}" destId="{6CECB172-FA5A-4AE7-9661-4F926B40A3D0}" srcOrd="1" destOrd="0" presId="urn:microsoft.com/office/officeart/2008/layout/HalfCircleOrganizationChart"/>
    <dgm:cxn modelId="{D4850465-AA0F-434F-95DC-7F4F1FBA13C4}" type="presParOf" srcId="{6413C5CD-4287-40C3-91A4-451123209773}" destId="{F43CA6AC-01C1-4FAB-BF8E-D82B7DC484EB}" srcOrd="2" destOrd="0" presId="urn:microsoft.com/office/officeart/2008/layout/HalfCircleOrganizationChart"/>
    <dgm:cxn modelId="{6F220B63-9967-4123-9730-5C64CEC23D98}" type="presParOf" srcId="{810B1ADC-C7BE-4D3F-9DDB-D7AF385243D6}" destId="{E2AC22DC-A940-4787-AED6-CEE803E5ECB5}" srcOrd="2" destOrd="0" presId="urn:microsoft.com/office/officeart/2008/layout/HalfCircleOrganizationChart"/>
    <dgm:cxn modelId="{86FAABD9-ED20-4F5A-9B30-BD1FACE6B0A2}" type="presParOf" srcId="{B292AED9-2902-4A60-AA48-4DC761AFA673}" destId="{5C7B51CB-C7C1-4E75-BC8E-57EE9193343F}" srcOrd="2" destOrd="0" presId="urn:microsoft.com/office/officeart/2008/layout/HalfCircleOrganizationChart"/>
    <dgm:cxn modelId="{F610568A-E460-4126-BD8D-68B34ADBD5B3}" type="presParOf" srcId="{B292AED9-2902-4A60-AA48-4DC761AFA673}" destId="{C0723100-5D7A-447D-84C0-2F9A3F8C1506}" srcOrd="3" destOrd="0" presId="urn:microsoft.com/office/officeart/2008/layout/HalfCircleOrganizationChart"/>
    <dgm:cxn modelId="{7B650EBB-830A-4BE8-83DD-406711ABCDCA}" type="presParOf" srcId="{C0723100-5D7A-447D-84C0-2F9A3F8C1506}" destId="{908353F5-DD57-47BC-8942-C298AA3D73CF}" srcOrd="0" destOrd="0" presId="urn:microsoft.com/office/officeart/2008/layout/HalfCircleOrganizationChart"/>
    <dgm:cxn modelId="{39B646E2-6B8D-48CB-89E1-D87419BB9346}" type="presParOf" srcId="{908353F5-DD57-47BC-8942-C298AA3D73CF}" destId="{247BE310-C953-495C-ADA3-4BAF9578E068}" srcOrd="0" destOrd="0" presId="urn:microsoft.com/office/officeart/2008/layout/HalfCircleOrganizationChart"/>
    <dgm:cxn modelId="{39B99BD6-E176-42F9-9163-CE65F1563D73}" type="presParOf" srcId="{908353F5-DD57-47BC-8942-C298AA3D73CF}" destId="{134C430D-9E11-442C-8AA9-05BA036BC776}" srcOrd="1" destOrd="0" presId="urn:microsoft.com/office/officeart/2008/layout/HalfCircleOrganizationChart"/>
    <dgm:cxn modelId="{EAA8AA3C-3BA7-4808-BE91-1751FF9ACB3E}" type="presParOf" srcId="{908353F5-DD57-47BC-8942-C298AA3D73CF}" destId="{08DB59AD-03DF-4F82-B5F0-A034BC127A56}" srcOrd="2" destOrd="0" presId="urn:microsoft.com/office/officeart/2008/layout/HalfCircleOrganizationChart"/>
    <dgm:cxn modelId="{DDD21031-6440-4428-B169-18B1D5562A19}" type="presParOf" srcId="{908353F5-DD57-47BC-8942-C298AA3D73CF}" destId="{0062A904-7FC9-4E72-87B9-FF5D7C273135}" srcOrd="3" destOrd="0" presId="urn:microsoft.com/office/officeart/2008/layout/HalfCircleOrganizationChart"/>
    <dgm:cxn modelId="{277E0C3D-256F-4D3A-A3ED-8680368AD87F}" type="presParOf" srcId="{C0723100-5D7A-447D-84C0-2F9A3F8C1506}" destId="{5427590B-9866-4948-985E-7268D290E85F}" srcOrd="1" destOrd="0" presId="urn:microsoft.com/office/officeart/2008/layout/HalfCircleOrganizationChart"/>
    <dgm:cxn modelId="{29FD73FC-AE25-4329-AFEC-45A15E74CEF6}" type="presParOf" srcId="{5427590B-9866-4948-985E-7268D290E85F}" destId="{2A376FB5-1949-4A70-AFDF-D74099333504}" srcOrd="0" destOrd="0" presId="urn:microsoft.com/office/officeart/2008/layout/HalfCircleOrganizationChart"/>
    <dgm:cxn modelId="{C73F4939-EF4B-48C1-AE56-A26B3C08D59F}" type="presParOf" srcId="{5427590B-9866-4948-985E-7268D290E85F}" destId="{D00337F6-C897-499B-B7E6-8CBA0DD97962}" srcOrd="1" destOrd="0" presId="urn:microsoft.com/office/officeart/2008/layout/HalfCircleOrganizationChart"/>
    <dgm:cxn modelId="{82F7AA4D-868A-4795-9163-A578408339F3}" type="presParOf" srcId="{D00337F6-C897-499B-B7E6-8CBA0DD97962}" destId="{10A03A9B-205A-4FF6-9DA4-55A1CA790AFB}" srcOrd="0" destOrd="0" presId="urn:microsoft.com/office/officeart/2008/layout/HalfCircleOrganizationChart"/>
    <dgm:cxn modelId="{9DF8244A-A51D-458A-B10A-2C5EC3CFFAFE}" type="presParOf" srcId="{10A03A9B-205A-4FF6-9DA4-55A1CA790AFB}" destId="{4B166D4F-4D99-4D75-94B9-D4980434051C}" srcOrd="0" destOrd="0" presId="urn:microsoft.com/office/officeart/2008/layout/HalfCircleOrganizationChart"/>
    <dgm:cxn modelId="{F92C6C13-B8BA-4AE1-B006-C688D64108FC}" type="presParOf" srcId="{10A03A9B-205A-4FF6-9DA4-55A1CA790AFB}" destId="{D6DB0399-D0CC-40A8-9C21-5B49FA907F53}" srcOrd="1" destOrd="0" presId="urn:microsoft.com/office/officeart/2008/layout/HalfCircleOrganizationChart"/>
    <dgm:cxn modelId="{509DA45B-1F77-4EA7-85B6-2DACE4472A54}" type="presParOf" srcId="{10A03A9B-205A-4FF6-9DA4-55A1CA790AFB}" destId="{D0503B07-6433-4C88-82DF-2A418E688D5F}" srcOrd="2" destOrd="0" presId="urn:microsoft.com/office/officeart/2008/layout/HalfCircleOrganizationChart"/>
    <dgm:cxn modelId="{EE0398E6-0F6F-4BA0-8F0A-35F68DFE1015}" type="presParOf" srcId="{10A03A9B-205A-4FF6-9DA4-55A1CA790AFB}" destId="{FC1CC07C-ABA6-48AD-8C21-B01A5F4B0E78}" srcOrd="3" destOrd="0" presId="urn:microsoft.com/office/officeart/2008/layout/HalfCircleOrganizationChart"/>
    <dgm:cxn modelId="{D0EB4FA4-8118-4BB5-B46F-CE3D01F891D2}" type="presParOf" srcId="{D00337F6-C897-499B-B7E6-8CBA0DD97962}" destId="{2AF6C4DA-9442-49AB-ADAF-43FCC394CBEC}" srcOrd="1" destOrd="0" presId="urn:microsoft.com/office/officeart/2008/layout/HalfCircleOrganizationChart"/>
    <dgm:cxn modelId="{5FEB7DCC-8F8B-4FE5-B9D9-D1C234C35AB6}" type="presParOf" srcId="{D00337F6-C897-499B-B7E6-8CBA0DD97962}" destId="{91E78212-A62F-427F-AE56-BBF71FDD6B70}" srcOrd="2" destOrd="0" presId="urn:microsoft.com/office/officeart/2008/layout/HalfCircleOrganizationChart"/>
    <dgm:cxn modelId="{8B7DE472-A11D-4C3C-8636-A1840A90301A}" type="presParOf" srcId="{5427590B-9866-4948-985E-7268D290E85F}" destId="{77240601-CA1D-42DA-8D62-80589BE874BC}" srcOrd="2" destOrd="0" presId="urn:microsoft.com/office/officeart/2008/layout/HalfCircleOrganizationChart"/>
    <dgm:cxn modelId="{D7374832-9E47-476D-AD20-A160CD244716}" type="presParOf" srcId="{5427590B-9866-4948-985E-7268D290E85F}" destId="{41E8A9A2-431A-4759-8134-9B8864FE1480}" srcOrd="3" destOrd="0" presId="urn:microsoft.com/office/officeart/2008/layout/HalfCircleOrganizationChart"/>
    <dgm:cxn modelId="{8CE41727-F8BA-4BAC-A015-22474CADBA30}" type="presParOf" srcId="{41E8A9A2-431A-4759-8134-9B8864FE1480}" destId="{969F8B46-BDD1-47DB-BCB4-F06EC1D75BF4}" srcOrd="0" destOrd="0" presId="urn:microsoft.com/office/officeart/2008/layout/HalfCircleOrganizationChart"/>
    <dgm:cxn modelId="{F813622A-CC2A-496D-9DC7-83194BEDE1E2}" type="presParOf" srcId="{969F8B46-BDD1-47DB-BCB4-F06EC1D75BF4}" destId="{FA510CDF-D7FD-42CD-B6A5-DE5E176FF3C7}" srcOrd="0" destOrd="0" presId="urn:microsoft.com/office/officeart/2008/layout/HalfCircleOrganizationChart"/>
    <dgm:cxn modelId="{2615041E-0DE2-4B2F-AC7F-DC94A11288BD}" type="presParOf" srcId="{969F8B46-BDD1-47DB-BCB4-F06EC1D75BF4}" destId="{82B7BF7C-6113-4E64-A97D-949BF94546EF}" srcOrd="1" destOrd="0" presId="urn:microsoft.com/office/officeart/2008/layout/HalfCircleOrganizationChart"/>
    <dgm:cxn modelId="{4BBADE2A-90E8-4921-9236-D24EBE9D8D53}" type="presParOf" srcId="{969F8B46-BDD1-47DB-BCB4-F06EC1D75BF4}" destId="{D17C3541-C529-4863-A9FF-5B570F23D477}" srcOrd="2" destOrd="0" presId="urn:microsoft.com/office/officeart/2008/layout/HalfCircleOrganizationChart"/>
    <dgm:cxn modelId="{7D34C9DB-79C1-480C-951F-6DC731E6D6DD}" type="presParOf" srcId="{969F8B46-BDD1-47DB-BCB4-F06EC1D75BF4}" destId="{2154E6BA-88FB-44B7-BBC5-A4E966D08C4F}" srcOrd="3" destOrd="0" presId="urn:microsoft.com/office/officeart/2008/layout/HalfCircleOrganizationChart"/>
    <dgm:cxn modelId="{FE3711C7-B844-4443-94D2-0D819F6EAABC}" type="presParOf" srcId="{41E8A9A2-431A-4759-8134-9B8864FE1480}" destId="{523DC775-DD14-489B-A5B2-1D84174106C3}" srcOrd="1" destOrd="0" presId="urn:microsoft.com/office/officeart/2008/layout/HalfCircleOrganizationChart"/>
    <dgm:cxn modelId="{F0A14999-4528-460C-B52C-AA360143594E}" type="presParOf" srcId="{41E8A9A2-431A-4759-8134-9B8864FE1480}" destId="{6DDA3681-2ECD-45A7-BE50-04C79D451890}" srcOrd="2" destOrd="0" presId="urn:microsoft.com/office/officeart/2008/layout/HalfCircleOrganizationChart"/>
    <dgm:cxn modelId="{C536A55F-3EE6-44B9-BEDB-FA3C26C89164}" type="presParOf" srcId="{5427590B-9866-4948-985E-7268D290E85F}" destId="{E7667CA2-B4D6-43CA-9241-1B710E90D3B7}" srcOrd="4" destOrd="0" presId="urn:microsoft.com/office/officeart/2008/layout/HalfCircleOrganizationChart"/>
    <dgm:cxn modelId="{1FDC8917-897D-4D8D-BBC5-1A7DF24B741A}" type="presParOf" srcId="{5427590B-9866-4948-985E-7268D290E85F}" destId="{9672FFD8-FC03-4E67-BF64-BFCADCB09C96}" srcOrd="5" destOrd="0" presId="urn:microsoft.com/office/officeart/2008/layout/HalfCircleOrganizationChart"/>
    <dgm:cxn modelId="{5977292A-2EEB-4D83-A46B-FF783F6BCFD0}" type="presParOf" srcId="{9672FFD8-FC03-4E67-BF64-BFCADCB09C96}" destId="{13F80F53-6010-420A-B04A-1D0890AE3481}" srcOrd="0" destOrd="0" presId="urn:microsoft.com/office/officeart/2008/layout/HalfCircleOrganizationChart"/>
    <dgm:cxn modelId="{913CF3A1-15B6-4B7B-B4DB-887C61EF1D02}" type="presParOf" srcId="{13F80F53-6010-420A-B04A-1D0890AE3481}" destId="{45091561-86B0-4EDC-9B1F-F22C88C0EB5C}" srcOrd="0" destOrd="0" presId="urn:microsoft.com/office/officeart/2008/layout/HalfCircleOrganizationChart"/>
    <dgm:cxn modelId="{68AB3043-F556-413A-B9D0-85E4A19C5D50}" type="presParOf" srcId="{13F80F53-6010-420A-B04A-1D0890AE3481}" destId="{838BC26C-D33E-499A-A204-0A6A159E1BCE}" srcOrd="1" destOrd="0" presId="urn:microsoft.com/office/officeart/2008/layout/HalfCircleOrganizationChart"/>
    <dgm:cxn modelId="{6A3B154A-099A-4FC9-853E-CB5A5AF84E28}" type="presParOf" srcId="{13F80F53-6010-420A-B04A-1D0890AE3481}" destId="{A0BC60EC-5536-4EBD-B811-245787DFBFEC}" srcOrd="2" destOrd="0" presId="urn:microsoft.com/office/officeart/2008/layout/HalfCircleOrganizationChart"/>
    <dgm:cxn modelId="{7D33BF1A-E7EC-4AD2-9002-8743F2D8E17B}" type="presParOf" srcId="{13F80F53-6010-420A-B04A-1D0890AE3481}" destId="{9A86D846-3E75-423E-A3BB-BCE30FAC83C2}" srcOrd="3" destOrd="0" presId="urn:microsoft.com/office/officeart/2008/layout/HalfCircleOrganizationChart"/>
    <dgm:cxn modelId="{26B83152-83BE-4A25-879F-5489479C5148}" type="presParOf" srcId="{9672FFD8-FC03-4E67-BF64-BFCADCB09C96}" destId="{3B2E123F-C596-427E-89B3-8A43031D257A}" srcOrd="1" destOrd="0" presId="urn:microsoft.com/office/officeart/2008/layout/HalfCircleOrganizationChart"/>
    <dgm:cxn modelId="{A1AD6FAC-A2F5-4CAF-A93F-F2603A91024B}" type="presParOf" srcId="{9672FFD8-FC03-4E67-BF64-BFCADCB09C96}" destId="{00A4EF8D-B076-4650-A6A0-B714D9C666BF}" srcOrd="2" destOrd="0" presId="urn:microsoft.com/office/officeart/2008/layout/HalfCircleOrganizationChart"/>
    <dgm:cxn modelId="{02BAAC8E-9403-4B30-B4C4-99FEBA706806}" type="presParOf" srcId="{C0723100-5D7A-447D-84C0-2F9A3F8C1506}" destId="{BE957243-9725-4E5F-BBC3-EEC2132D0BBF}" srcOrd="2" destOrd="0" presId="urn:microsoft.com/office/officeart/2008/layout/HalfCircleOrganizationChart"/>
    <dgm:cxn modelId="{374DFEE8-5DEC-4C12-9AE2-07AC419FB6E7}" type="presParOf" srcId="{747C7B96-855D-42DA-85B9-7BA222753859}" destId="{2D68CEFC-9E2C-42B0-AA6A-BEDA66504B79}" srcOrd="2" destOrd="0" presId="urn:microsoft.com/office/officeart/2008/layout/HalfCircleOrganizationChart"/>
    <dgm:cxn modelId="{5AC40274-22FC-4263-99ED-8E60D4216D17}" type="presParOf" srcId="{0E100BF6-405D-4FB9-BDAA-8E548E48D5C7}" destId="{EABB1B7D-4829-4E94-B176-05678CC2598E}" srcOrd="1" destOrd="0" presId="urn:microsoft.com/office/officeart/2008/layout/HalfCircleOrganizationChart"/>
    <dgm:cxn modelId="{8B25C440-650B-4125-9717-310A1B91888B}" type="presParOf" srcId="{EABB1B7D-4829-4E94-B176-05678CC2598E}" destId="{2FAAF831-AFA0-4B12-A597-FEBBDF4B22F0}" srcOrd="0" destOrd="0" presId="urn:microsoft.com/office/officeart/2008/layout/HalfCircleOrganizationChart"/>
    <dgm:cxn modelId="{CA63C544-E8D7-4477-9671-B95CE2CAD964}" type="presParOf" srcId="{2FAAF831-AFA0-4B12-A597-FEBBDF4B22F0}" destId="{9E0061B5-769A-449A-AB89-D21F35A0F83C}" srcOrd="0" destOrd="0" presId="urn:microsoft.com/office/officeart/2008/layout/HalfCircleOrganizationChart"/>
    <dgm:cxn modelId="{FB2CB254-CEEE-40CE-8D38-4866614F752D}" type="presParOf" srcId="{2FAAF831-AFA0-4B12-A597-FEBBDF4B22F0}" destId="{FC93B3BA-A09A-4C3C-AEF2-CC1F10468E27}" srcOrd="1" destOrd="0" presId="urn:microsoft.com/office/officeart/2008/layout/HalfCircleOrganizationChart"/>
    <dgm:cxn modelId="{E04E7D8D-092C-4D0F-8CB0-391C97888A4E}" type="presParOf" srcId="{2FAAF831-AFA0-4B12-A597-FEBBDF4B22F0}" destId="{D88024D3-3E4F-4F2B-81AF-48CEDE958E9D}" srcOrd="2" destOrd="0" presId="urn:microsoft.com/office/officeart/2008/layout/HalfCircleOrganizationChart"/>
    <dgm:cxn modelId="{0DF98584-EAB8-4A91-95B2-CD8185D3B0B9}" type="presParOf" srcId="{2FAAF831-AFA0-4B12-A597-FEBBDF4B22F0}" destId="{347BB9A5-8300-4DC7-823A-D69EF29399FE}" srcOrd="3" destOrd="0" presId="urn:microsoft.com/office/officeart/2008/layout/HalfCircleOrganizationChart"/>
    <dgm:cxn modelId="{7D30A0FA-7996-49A3-BD5F-81ED2FF99D03}" type="presParOf" srcId="{EABB1B7D-4829-4E94-B176-05678CC2598E}" destId="{8657675C-BBDB-4BBB-8AA2-78B32412F1B6}" srcOrd="1" destOrd="0" presId="urn:microsoft.com/office/officeart/2008/layout/HalfCircleOrganizationChart"/>
    <dgm:cxn modelId="{A9E78893-4932-45B7-8513-8D1AEA9BEA2C}" type="presParOf" srcId="{8657675C-BBDB-4BBB-8AA2-78B32412F1B6}" destId="{0EB95056-5F82-4CCB-8D3E-706F244C62B6}" srcOrd="0" destOrd="0" presId="urn:microsoft.com/office/officeart/2008/layout/HalfCircleOrganizationChart"/>
    <dgm:cxn modelId="{841B2C4E-C492-4BF0-857D-350F7E3A793F}" type="presParOf" srcId="{8657675C-BBDB-4BBB-8AA2-78B32412F1B6}" destId="{FCF1DB82-AD94-4D32-8918-547EEE39B058}" srcOrd="1" destOrd="0" presId="urn:microsoft.com/office/officeart/2008/layout/HalfCircleOrganizationChart"/>
    <dgm:cxn modelId="{BCE3390F-0422-447F-BD24-9C003B02EF04}" type="presParOf" srcId="{FCF1DB82-AD94-4D32-8918-547EEE39B058}" destId="{45E1802C-1943-46F9-8CB8-2E6F79685997}" srcOrd="0" destOrd="0" presId="urn:microsoft.com/office/officeart/2008/layout/HalfCircleOrganizationChart"/>
    <dgm:cxn modelId="{C8FB06DF-826F-4048-98C9-C1E83494582C}" type="presParOf" srcId="{45E1802C-1943-46F9-8CB8-2E6F79685997}" destId="{4556374E-881A-4D4D-A4F9-EC8B2A10464B}" srcOrd="0" destOrd="0" presId="urn:microsoft.com/office/officeart/2008/layout/HalfCircleOrganizationChart"/>
    <dgm:cxn modelId="{24B31C94-E52D-46B9-B083-1CC7D8712ED1}" type="presParOf" srcId="{45E1802C-1943-46F9-8CB8-2E6F79685997}" destId="{3648153F-BB5D-49ED-9E05-98898A3941D0}" srcOrd="1" destOrd="0" presId="urn:microsoft.com/office/officeart/2008/layout/HalfCircleOrganizationChart"/>
    <dgm:cxn modelId="{B503D9A7-3475-4A50-996C-E144595FC208}" type="presParOf" srcId="{45E1802C-1943-46F9-8CB8-2E6F79685997}" destId="{6B5A8CED-1171-45D2-8F3B-3337F2451A5A}" srcOrd="2" destOrd="0" presId="urn:microsoft.com/office/officeart/2008/layout/HalfCircleOrganizationChart"/>
    <dgm:cxn modelId="{BD4D73B8-923C-425F-9D51-13D118057C36}" type="presParOf" srcId="{45E1802C-1943-46F9-8CB8-2E6F79685997}" destId="{A1D69DC6-50DC-4F81-87A9-7B3A188F2F19}" srcOrd="3" destOrd="0" presId="urn:microsoft.com/office/officeart/2008/layout/HalfCircleOrganizationChart"/>
    <dgm:cxn modelId="{A63871C7-54B6-4B7D-AF66-DE0368811B11}" type="presParOf" srcId="{FCF1DB82-AD94-4D32-8918-547EEE39B058}" destId="{A0937B6C-06DB-4A4B-A417-1B58B28AF608}" srcOrd="1" destOrd="0" presId="urn:microsoft.com/office/officeart/2008/layout/HalfCircleOrganizationChart"/>
    <dgm:cxn modelId="{D37A411A-CB2B-448C-8ACD-E42840E41AF9}" type="presParOf" srcId="{A0937B6C-06DB-4A4B-A417-1B58B28AF608}" destId="{E4E6EE81-43B4-4C62-A643-B9764ACD5088}" srcOrd="0" destOrd="0" presId="urn:microsoft.com/office/officeart/2008/layout/HalfCircleOrganizationChart"/>
    <dgm:cxn modelId="{BAF64D9A-7984-4E12-8D04-B357DFAD5161}" type="presParOf" srcId="{A0937B6C-06DB-4A4B-A417-1B58B28AF608}" destId="{DFBC2633-7F0F-4EB8-A262-D05D7BB9F286}" srcOrd="1" destOrd="0" presId="urn:microsoft.com/office/officeart/2008/layout/HalfCircleOrganizationChart"/>
    <dgm:cxn modelId="{A586F326-B42D-44CC-BD99-122BEE5ACC68}" type="presParOf" srcId="{DFBC2633-7F0F-4EB8-A262-D05D7BB9F286}" destId="{76D93F88-6987-4391-8B05-5D2DBEC3E2D1}" srcOrd="0" destOrd="0" presId="urn:microsoft.com/office/officeart/2008/layout/HalfCircleOrganizationChart"/>
    <dgm:cxn modelId="{A8F7B86F-8FE9-4805-AA04-DA613E7EF5F6}" type="presParOf" srcId="{76D93F88-6987-4391-8B05-5D2DBEC3E2D1}" destId="{126870B0-E66F-4DE7-A2A7-CFF89DA7B741}" srcOrd="0" destOrd="0" presId="urn:microsoft.com/office/officeart/2008/layout/HalfCircleOrganizationChart"/>
    <dgm:cxn modelId="{D0889BB4-3000-47AA-96BC-6F1ACDC09231}" type="presParOf" srcId="{76D93F88-6987-4391-8B05-5D2DBEC3E2D1}" destId="{FFFC5558-5DB1-4BE2-AF01-5CB5E95E7DF9}" srcOrd="1" destOrd="0" presId="urn:microsoft.com/office/officeart/2008/layout/HalfCircleOrganizationChart"/>
    <dgm:cxn modelId="{A3D40E37-D452-4440-9D62-4959C8394FAD}" type="presParOf" srcId="{76D93F88-6987-4391-8B05-5D2DBEC3E2D1}" destId="{0656934A-FDD9-45A9-B00B-32C03CEC7E03}" srcOrd="2" destOrd="0" presId="urn:microsoft.com/office/officeart/2008/layout/HalfCircleOrganizationChart"/>
    <dgm:cxn modelId="{B1DDA547-4866-4D3F-BD41-E197BF43926A}" type="presParOf" srcId="{76D93F88-6987-4391-8B05-5D2DBEC3E2D1}" destId="{68CAB08D-9DB8-4977-8A95-45BFBDE8140E}" srcOrd="3" destOrd="0" presId="urn:microsoft.com/office/officeart/2008/layout/HalfCircleOrganizationChart"/>
    <dgm:cxn modelId="{74D98B8E-BE06-4251-B19C-10D09131488D}" type="presParOf" srcId="{DFBC2633-7F0F-4EB8-A262-D05D7BB9F286}" destId="{BEF4689A-415A-49FD-9C90-1643EC9E4066}" srcOrd="1" destOrd="0" presId="urn:microsoft.com/office/officeart/2008/layout/HalfCircleOrganizationChart"/>
    <dgm:cxn modelId="{B4B18FC0-1038-407D-94DF-544876A8A5F2}" type="presParOf" srcId="{DFBC2633-7F0F-4EB8-A262-D05D7BB9F286}" destId="{93764D29-5F18-49D1-BDCB-C793F6EB82BF}" srcOrd="2" destOrd="0" presId="urn:microsoft.com/office/officeart/2008/layout/HalfCircleOrganizationChart"/>
    <dgm:cxn modelId="{E1CAC94C-DE0D-499C-B838-AA5CF3162B1F}" type="presParOf" srcId="{A0937B6C-06DB-4A4B-A417-1B58B28AF608}" destId="{18263986-0EC3-4A8B-9765-17AC7B22F368}" srcOrd="2" destOrd="0" presId="urn:microsoft.com/office/officeart/2008/layout/HalfCircleOrganizationChart"/>
    <dgm:cxn modelId="{630231A3-E028-4BCF-ACA5-AC93537DFB9C}" type="presParOf" srcId="{A0937B6C-06DB-4A4B-A417-1B58B28AF608}" destId="{BE3248BC-A32A-4313-B83C-69F128D23A5E}" srcOrd="3" destOrd="0" presId="urn:microsoft.com/office/officeart/2008/layout/HalfCircleOrganizationChart"/>
    <dgm:cxn modelId="{3EC44B54-E39D-42B1-A4BE-A5E71B79FDC0}" type="presParOf" srcId="{BE3248BC-A32A-4313-B83C-69F128D23A5E}" destId="{EA4EEB05-780C-406B-B78E-28B0C4F83E7E}" srcOrd="0" destOrd="0" presId="urn:microsoft.com/office/officeart/2008/layout/HalfCircleOrganizationChart"/>
    <dgm:cxn modelId="{2817E485-7784-4FCB-9A90-0B202EC813C0}" type="presParOf" srcId="{EA4EEB05-780C-406B-B78E-28B0C4F83E7E}" destId="{547088C5-CFEB-4262-BAF5-BAA31734FA26}" srcOrd="0" destOrd="0" presId="urn:microsoft.com/office/officeart/2008/layout/HalfCircleOrganizationChart"/>
    <dgm:cxn modelId="{DB516DB0-0EE0-48B7-8B80-261FF45D1403}" type="presParOf" srcId="{EA4EEB05-780C-406B-B78E-28B0C4F83E7E}" destId="{07DF2225-53CD-4371-A906-671F3472280E}" srcOrd="1" destOrd="0" presId="urn:microsoft.com/office/officeart/2008/layout/HalfCircleOrganizationChart"/>
    <dgm:cxn modelId="{F98629FE-D828-4BD2-8BD5-254DBAE6FA1A}" type="presParOf" srcId="{EA4EEB05-780C-406B-B78E-28B0C4F83E7E}" destId="{4A988385-643D-4D8E-86A4-8DB47119F802}" srcOrd="2" destOrd="0" presId="urn:microsoft.com/office/officeart/2008/layout/HalfCircleOrganizationChart"/>
    <dgm:cxn modelId="{02A4C7C5-E6A5-49BF-9440-2F1821AD6147}" type="presParOf" srcId="{EA4EEB05-780C-406B-B78E-28B0C4F83E7E}" destId="{FC2BE725-A3C7-496F-AB50-61F2914014B2}" srcOrd="3" destOrd="0" presId="urn:microsoft.com/office/officeart/2008/layout/HalfCircleOrganizationChart"/>
    <dgm:cxn modelId="{DCF10916-7A14-48BB-8155-53A6F963EAA1}" type="presParOf" srcId="{BE3248BC-A32A-4313-B83C-69F128D23A5E}" destId="{758D963A-375B-4BD8-8EF4-B6ED5FAE792C}" srcOrd="1" destOrd="0" presId="urn:microsoft.com/office/officeart/2008/layout/HalfCircleOrganizationChart"/>
    <dgm:cxn modelId="{EA8B364E-CC79-4508-9790-0D137CAD01FA}" type="presParOf" srcId="{BE3248BC-A32A-4313-B83C-69F128D23A5E}" destId="{794576A2-4C22-4130-847F-D6358CB4447B}" srcOrd="2" destOrd="0" presId="urn:microsoft.com/office/officeart/2008/layout/HalfCircleOrganizationChart"/>
    <dgm:cxn modelId="{E0D1F644-D160-43E4-BD72-45661448AAFC}" type="presParOf" srcId="{FCF1DB82-AD94-4D32-8918-547EEE39B058}" destId="{955B0317-194D-4639-84F7-1E859A34FD2F}" srcOrd="2" destOrd="0" presId="urn:microsoft.com/office/officeart/2008/layout/HalfCircleOrganizationChart"/>
    <dgm:cxn modelId="{A45D8DA1-BBCF-46E0-AE3E-60B8A6A6571F}" type="presParOf" srcId="{8657675C-BBDB-4BBB-8AA2-78B32412F1B6}" destId="{8DF38738-DC41-42F0-845B-DC7F3F72D8FF}" srcOrd="2" destOrd="0" presId="urn:microsoft.com/office/officeart/2008/layout/HalfCircleOrganizationChart"/>
    <dgm:cxn modelId="{FBC18298-09BE-4F44-94D7-78C5CE179759}" type="presParOf" srcId="{8657675C-BBDB-4BBB-8AA2-78B32412F1B6}" destId="{08EFF7D1-7123-49C8-AFAE-99E410AA01C8}" srcOrd="3" destOrd="0" presId="urn:microsoft.com/office/officeart/2008/layout/HalfCircleOrganizationChart"/>
    <dgm:cxn modelId="{CFE81022-900A-48C2-A1CB-D04BEC1A87EF}" type="presParOf" srcId="{08EFF7D1-7123-49C8-AFAE-99E410AA01C8}" destId="{75A60C89-2ABC-4601-A909-9842B3399ADF}" srcOrd="0" destOrd="0" presId="urn:microsoft.com/office/officeart/2008/layout/HalfCircleOrganizationChart"/>
    <dgm:cxn modelId="{2A2F8254-0EED-43EB-AE08-DD80B0B18DD2}" type="presParOf" srcId="{75A60C89-2ABC-4601-A909-9842B3399ADF}" destId="{341163BB-4347-4378-AC86-8312868C37F7}" srcOrd="0" destOrd="0" presId="urn:microsoft.com/office/officeart/2008/layout/HalfCircleOrganizationChart"/>
    <dgm:cxn modelId="{BA81C2AC-0964-4259-A7D9-E5ECE23A5D70}" type="presParOf" srcId="{75A60C89-2ABC-4601-A909-9842B3399ADF}" destId="{45BB693F-42F7-44E1-B0CD-23C995282E5B}" srcOrd="1" destOrd="0" presId="urn:microsoft.com/office/officeart/2008/layout/HalfCircleOrganizationChart"/>
    <dgm:cxn modelId="{DCFB071F-E004-41D2-A9FC-01874C05CEE5}" type="presParOf" srcId="{75A60C89-2ABC-4601-A909-9842B3399ADF}" destId="{F21D69E0-5818-4C2F-BD5F-325D5A46AC1A}" srcOrd="2" destOrd="0" presId="urn:microsoft.com/office/officeart/2008/layout/HalfCircleOrganizationChart"/>
    <dgm:cxn modelId="{4D2B6B30-B30D-41E8-B1B2-5FF891AF3DD2}" type="presParOf" srcId="{75A60C89-2ABC-4601-A909-9842B3399ADF}" destId="{343785B0-CA8F-4A56-A1C6-2A9A9A41A6CD}" srcOrd="3" destOrd="0" presId="urn:microsoft.com/office/officeart/2008/layout/HalfCircleOrganizationChart"/>
    <dgm:cxn modelId="{DD8DB995-6515-4A0C-B73B-B7C870CD3404}" type="presParOf" srcId="{08EFF7D1-7123-49C8-AFAE-99E410AA01C8}" destId="{465D0802-08A5-4641-965E-44277458F9CF}" srcOrd="1" destOrd="0" presId="urn:microsoft.com/office/officeart/2008/layout/HalfCircleOrganizationChart"/>
    <dgm:cxn modelId="{864D0FE8-21A4-4DE3-B751-3CE9BFEDAEAE}" type="presParOf" srcId="{465D0802-08A5-4641-965E-44277458F9CF}" destId="{78883517-4489-45A9-90F1-7C1BCD04D35B}" srcOrd="0" destOrd="0" presId="urn:microsoft.com/office/officeart/2008/layout/HalfCircleOrganizationChart"/>
    <dgm:cxn modelId="{B21EA801-657F-4529-ADAC-AC88181A797A}" type="presParOf" srcId="{465D0802-08A5-4641-965E-44277458F9CF}" destId="{E3FDC38C-0CD9-4C62-B11D-289B8E71BBB4}" srcOrd="1" destOrd="0" presId="urn:microsoft.com/office/officeart/2008/layout/HalfCircleOrganizationChart"/>
    <dgm:cxn modelId="{6D25291F-6744-43CC-946C-61AC057EB5E2}" type="presParOf" srcId="{E3FDC38C-0CD9-4C62-B11D-289B8E71BBB4}" destId="{B0BAE950-CDCB-4D67-B121-E90A851DD19F}" srcOrd="0" destOrd="0" presId="urn:microsoft.com/office/officeart/2008/layout/HalfCircleOrganizationChart"/>
    <dgm:cxn modelId="{05446FE4-44E3-4AB4-8B40-B44B83300DB7}" type="presParOf" srcId="{B0BAE950-CDCB-4D67-B121-E90A851DD19F}" destId="{80DD5D4B-34CF-4FED-BE05-F279CAC1BAD8}" srcOrd="0" destOrd="0" presId="urn:microsoft.com/office/officeart/2008/layout/HalfCircleOrganizationChart"/>
    <dgm:cxn modelId="{DE8FC9E9-8CD9-4BA5-95DC-2FC04FB4964E}" type="presParOf" srcId="{B0BAE950-CDCB-4D67-B121-E90A851DD19F}" destId="{5CB13CDC-7E5F-4091-ADA2-F7C8D8FB64DE}" srcOrd="1" destOrd="0" presId="urn:microsoft.com/office/officeart/2008/layout/HalfCircleOrganizationChart"/>
    <dgm:cxn modelId="{D3559CB9-88A3-4FAA-B6F8-84ACEC5E2284}" type="presParOf" srcId="{B0BAE950-CDCB-4D67-B121-E90A851DD19F}" destId="{7CCC7D8D-14CE-4BA9-A1D7-F57F75774F98}" srcOrd="2" destOrd="0" presId="urn:microsoft.com/office/officeart/2008/layout/HalfCircleOrganizationChart"/>
    <dgm:cxn modelId="{21606296-E7E4-450D-B7A0-A241AA8BB2A3}" type="presParOf" srcId="{B0BAE950-CDCB-4D67-B121-E90A851DD19F}" destId="{41556B6A-EEAA-4750-91DE-AFACDE1B6C27}" srcOrd="3" destOrd="0" presId="urn:microsoft.com/office/officeart/2008/layout/HalfCircleOrganizationChart"/>
    <dgm:cxn modelId="{A4966DED-32E1-4E8C-AEFB-51E6CB23F9D0}" type="presParOf" srcId="{E3FDC38C-0CD9-4C62-B11D-289B8E71BBB4}" destId="{2C23326B-8332-4FAF-82A5-0D2BEC7B7AD2}" srcOrd="1" destOrd="0" presId="urn:microsoft.com/office/officeart/2008/layout/HalfCircleOrganizationChart"/>
    <dgm:cxn modelId="{BC9EED35-3230-4C3C-9C6E-45843DAEC34D}" type="presParOf" srcId="{E3FDC38C-0CD9-4C62-B11D-289B8E71BBB4}" destId="{F564728A-697F-4B3C-9B79-2CB1366CBB8C}" srcOrd="2" destOrd="0" presId="urn:microsoft.com/office/officeart/2008/layout/HalfCircleOrganizationChart"/>
    <dgm:cxn modelId="{C25224A6-4A51-4708-B3E2-CEE6F08E3FC2}" type="presParOf" srcId="{465D0802-08A5-4641-965E-44277458F9CF}" destId="{0474F9A0-3837-40DE-BFD0-624DC460BF4B}" srcOrd="2" destOrd="0" presId="urn:microsoft.com/office/officeart/2008/layout/HalfCircleOrganizationChart"/>
    <dgm:cxn modelId="{FDCC66C6-733B-4387-B0AA-519E0BE3D6C6}" type="presParOf" srcId="{465D0802-08A5-4641-965E-44277458F9CF}" destId="{4A8B43CC-01A3-47C3-B8F4-A128915A9FFB}" srcOrd="3" destOrd="0" presId="urn:microsoft.com/office/officeart/2008/layout/HalfCircleOrganizationChart"/>
    <dgm:cxn modelId="{9F11D18B-AE33-4975-A9FA-BC90D400577D}" type="presParOf" srcId="{4A8B43CC-01A3-47C3-B8F4-A128915A9FFB}" destId="{E5B48F80-7036-423F-8A44-35D5195C03C4}" srcOrd="0" destOrd="0" presId="urn:microsoft.com/office/officeart/2008/layout/HalfCircleOrganizationChart"/>
    <dgm:cxn modelId="{1723A3ED-5341-4648-A6E1-44B89C566B6A}" type="presParOf" srcId="{E5B48F80-7036-423F-8A44-35D5195C03C4}" destId="{F37F5F8A-9057-4B80-BA7E-85CAF176C460}" srcOrd="0" destOrd="0" presId="urn:microsoft.com/office/officeart/2008/layout/HalfCircleOrganizationChart"/>
    <dgm:cxn modelId="{B15DCF0C-08D2-4AA9-BF7F-F7187036AD78}" type="presParOf" srcId="{E5B48F80-7036-423F-8A44-35D5195C03C4}" destId="{9A02F184-5648-4A2E-8D5A-54B6B4840DF2}" srcOrd="1" destOrd="0" presId="urn:microsoft.com/office/officeart/2008/layout/HalfCircleOrganizationChart"/>
    <dgm:cxn modelId="{DCDF2E65-41C4-4B95-ACF4-C5E60678BB58}" type="presParOf" srcId="{E5B48F80-7036-423F-8A44-35D5195C03C4}" destId="{A663E29E-03B6-4315-A13E-2E12262152CB}" srcOrd="2" destOrd="0" presId="urn:microsoft.com/office/officeart/2008/layout/HalfCircleOrganizationChart"/>
    <dgm:cxn modelId="{A08B680D-E3FF-48E5-8B32-CA3D4532A927}" type="presParOf" srcId="{E5B48F80-7036-423F-8A44-35D5195C03C4}" destId="{B18D6D3B-EBCE-4A98-8A76-C512ABA9F598}" srcOrd="3" destOrd="0" presId="urn:microsoft.com/office/officeart/2008/layout/HalfCircleOrganizationChart"/>
    <dgm:cxn modelId="{C5F4D03A-3056-4104-A428-B7ADE79140A6}" type="presParOf" srcId="{4A8B43CC-01A3-47C3-B8F4-A128915A9FFB}" destId="{7C380129-4A05-4CB1-A029-F7FAD94D215E}" srcOrd="1" destOrd="0" presId="urn:microsoft.com/office/officeart/2008/layout/HalfCircleOrganizationChart"/>
    <dgm:cxn modelId="{851535FB-E44F-464C-A0F0-631518008168}" type="presParOf" srcId="{4A8B43CC-01A3-47C3-B8F4-A128915A9FFB}" destId="{88D9B730-5567-4468-9815-2E45CA4918AD}" srcOrd="2" destOrd="0" presId="urn:microsoft.com/office/officeart/2008/layout/HalfCircleOrganizationChart"/>
    <dgm:cxn modelId="{20091C79-13B6-4C40-89E7-8CBEC91E69C8}" type="presParOf" srcId="{08EFF7D1-7123-49C8-AFAE-99E410AA01C8}" destId="{C0828B08-6F96-400B-B966-002EF5AE0412}" srcOrd="2" destOrd="0" presId="urn:microsoft.com/office/officeart/2008/layout/HalfCircleOrganizationChart"/>
    <dgm:cxn modelId="{BF9AE631-483C-4622-8C59-4A59FD2BD187}" type="presParOf" srcId="{EABB1B7D-4829-4E94-B176-05678CC2598E}" destId="{FC547F82-B3A7-47DB-BB4C-EFC2E256CF70}"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1B811B2-087F-48DD-BD62-9EC19643D492}" type="doc">
      <dgm:prSet loTypeId="urn:microsoft.com/office/officeart/2005/8/layout/hProcess9" loCatId="process" qsTypeId="urn:microsoft.com/office/officeart/2005/8/quickstyle/simple1" qsCatId="simple" csTypeId="urn:microsoft.com/office/officeart/2005/8/colors/accent1_2" csCatId="accent1" phldr="1"/>
      <dgm:spPr/>
    </dgm:pt>
    <dgm:pt modelId="{496196AB-B10A-40FB-99C2-F188CD623B17}">
      <dgm:prSet phldrT="[Text]"/>
      <dgm:spPr>
        <a:solidFill>
          <a:schemeClr val="accent1">
            <a:lumMod val="20000"/>
            <a:lumOff val="80000"/>
          </a:schemeClr>
        </a:solidFill>
      </dgm:spPr>
      <dgm:t>
        <a:bodyPr/>
        <a:lstStyle/>
        <a:p>
          <a:r>
            <a:rPr lang="en-GB" dirty="0" smtClean="0"/>
            <a:t>Extract</a:t>
          </a:r>
          <a:endParaRPr lang="en-GB" dirty="0"/>
        </a:p>
      </dgm:t>
    </dgm:pt>
    <dgm:pt modelId="{93FFACA1-9575-4499-9E1C-433B07DB2BD7}" type="parTrans" cxnId="{0524C4C0-72AA-40E7-A1FE-98DA2ADE6B8A}">
      <dgm:prSet/>
      <dgm:spPr/>
      <dgm:t>
        <a:bodyPr/>
        <a:lstStyle/>
        <a:p>
          <a:endParaRPr lang="en-GB"/>
        </a:p>
      </dgm:t>
    </dgm:pt>
    <dgm:pt modelId="{A804F843-77B6-4A75-A328-905B1137AB81}" type="sibTrans" cxnId="{0524C4C0-72AA-40E7-A1FE-98DA2ADE6B8A}">
      <dgm:prSet/>
      <dgm:spPr/>
      <dgm:t>
        <a:bodyPr/>
        <a:lstStyle/>
        <a:p>
          <a:endParaRPr lang="en-GB"/>
        </a:p>
      </dgm:t>
    </dgm:pt>
    <dgm:pt modelId="{45E5ABC4-E420-4850-AAB4-E00BF1503D0B}">
      <dgm:prSet phldrT="[Text]"/>
      <dgm:spPr>
        <a:solidFill>
          <a:schemeClr val="accent1">
            <a:lumMod val="20000"/>
            <a:lumOff val="80000"/>
          </a:schemeClr>
        </a:solidFill>
      </dgm:spPr>
      <dgm:t>
        <a:bodyPr/>
        <a:lstStyle/>
        <a:p>
          <a:r>
            <a:rPr lang="en-GB" dirty="0" smtClean="0"/>
            <a:t>Load</a:t>
          </a:r>
          <a:endParaRPr lang="en-GB" dirty="0"/>
        </a:p>
      </dgm:t>
    </dgm:pt>
    <dgm:pt modelId="{5D8DC052-84B4-4E85-A51C-B12D4F6702FA}" type="parTrans" cxnId="{92B1A345-1D44-4CFC-B9A4-E5D24D27F992}">
      <dgm:prSet/>
      <dgm:spPr/>
      <dgm:t>
        <a:bodyPr/>
        <a:lstStyle/>
        <a:p>
          <a:endParaRPr lang="en-GB"/>
        </a:p>
      </dgm:t>
    </dgm:pt>
    <dgm:pt modelId="{8AEB1E33-F9C4-4720-ABF1-D42643747A3C}" type="sibTrans" cxnId="{92B1A345-1D44-4CFC-B9A4-E5D24D27F992}">
      <dgm:prSet/>
      <dgm:spPr/>
      <dgm:t>
        <a:bodyPr/>
        <a:lstStyle/>
        <a:p>
          <a:endParaRPr lang="en-GB"/>
        </a:p>
      </dgm:t>
    </dgm:pt>
    <dgm:pt modelId="{29315F72-8500-4D3F-8BB3-E82ACA05E545}">
      <dgm:prSet phldrT="[Text]"/>
      <dgm:spPr/>
      <dgm:t>
        <a:bodyPr/>
        <a:lstStyle/>
        <a:p>
          <a:r>
            <a:rPr lang="en-GB" dirty="0" smtClean="0"/>
            <a:t>Transform</a:t>
          </a:r>
          <a:endParaRPr lang="en-GB" dirty="0"/>
        </a:p>
      </dgm:t>
    </dgm:pt>
    <dgm:pt modelId="{B211E960-E03C-4AA8-B7F6-A4F70297851E}" type="parTrans" cxnId="{607FFAD9-8AA8-49A2-BE5F-ACD978C6839F}">
      <dgm:prSet/>
      <dgm:spPr/>
      <dgm:t>
        <a:bodyPr/>
        <a:lstStyle/>
        <a:p>
          <a:endParaRPr lang="en-GB"/>
        </a:p>
      </dgm:t>
    </dgm:pt>
    <dgm:pt modelId="{84E22EFE-1EE5-44D7-87F6-1BA0471621F3}" type="sibTrans" cxnId="{607FFAD9-8AA8-49A2-BE5F-ACD978C6839F}">
      <dgm:prSet/>
      <dgm:spPr/>
      <dgm:t>
        <a:bodyPr/>
        <a:lstStyle/>
        <a:p>
          <a:endParaRPr lang="en-GB"/>
        </a:p>
      </dgm:t>
    </dgm:pt>
    <dgm:pt modelId="{478E0B0C-1C04-4254-986C-E2D966983366}" type="pres">
      <dgm:prSet presAssocID="{11B811B2-087F-48DD-BD62-9EC19643D492}" presName="CompostProcess" presStyleCnt="0">
        <dgm:presLayoutVars>
          <dgm:dir/>
          <dgm:resizeHandles val="exact"/>
        </dgm:presLayoutVars>
      </dgm:prSet>
      <dgm:spPr/>
    </dgm:pt>
    <dgm:pt modelId="{BE366A3E-3DC1-4D71-80C4-E1FAA4F13EB9}" type="pres">
      <dgm:prSet presAssocID="{11B811B2-087F-48DD-BD62-9EC19643D492}" presName="arrow" presStyleLbl="bgShp" presStyleIdx="0" presStyleCnt="1"/>
      <dgm:spPr/>
    </dgm:pt>
    <dgm:pt modelId="{9EFEAFF0-B7B1-4C8F-AF1B-1A103402AC33}" type="pres">
      <dgm:prSet presAssocID="{11B811B2-087F-48DD-BD62-9EC19643D492}" presName="linearProcess" presStyleCnt="0"/>
      <dgm:spPr/>
    </dgm:pt>
    <dgm:pt modelId="{8BDC7120-EDA2-4981-967F-24B06142B889}" type="pres">
      <dgm:prSet presAssocID="{496196AB-B10A-40FB-99C2-F188CD623B17}" presName="textNode" presStyleLbl="node1" presStyleIdx="0" presStyleCnt="3">
        <dgm:presLayoutVars>
          <dgm:bulletEnabled val="1"/>
        </dgm:presLayoutVars>
      </dgm:prSet>
      <dgm:spPr/>
      <dgm:t>
        <a:bodyPr/>
        <a:lstStyle/>
        <a:p>
          <a:endParaRPr lang="es-ES_tradnl"/>
        </a:p>
      </dgm:t>
    </dgm:pt>
    <dgm:pt modelId="{F9388484-AF22-4ADB-9381-1DCDB6AF6043}" type="pres">
      <dgm:prSet presAssocID="{A804F843-77B6-4A75-A328-905B1137AB81}" presName="sibTrans" presStyleCnt="0"/>
      <dgm:spPr/>
    </dgm:pt>
    <dgm:pt modelId="{6C044C38-A956-4E19-B81F-E9F1084030F7}" type="pres">
      <dgm:prSet presAssocID="{29315F72-8500-4D3F-8BB3-E82ACA05E545}" presName="textNode" presStyleLbl="node1" presStyleIdx="1" presStyleCnt="3">
        <dgm:presLayoutVars>
          <dgm:bulletEnabled val="1"/>
        </dgm:presLayoutVars>
      </dgm:prSet>
      <dgm:spPr/>
      <dgm:t>
        <a:bodyPr/>
        <a:lstStyle/>
        <a:p>
          <a:endParaRPr lang="es-ES_tradnl"/>
        </a:p>
      </dgm:t>
    </dgm:pt>
    <dgm:pt modelId="{AEAFFE24-0085-4FB4-9412-DDF1E188ADC4}" type="pres">
      <dgm:prSet presAssocID="{84E22EFE-1EE5-44D7-87F6-1BA0471621F3}" presName="sibTrans" presStyleCnt="0"/>
      <dgm:spPr/>
    </dgm:pt>
    <dgm:pt modelId="{11FA4C3B-F0D0-4574-893B-85F239E69297}" type="pres">
      <dgm:prSet presAssocID="{45E5ABC4-E420-4850-AAB4-E00BF1503D0B}" presName="textNode" presStyleLbl="node1" presStyleIdx="2" presStyleCnt="3">
        <dgm:presLayoutVars>
          <dgm:bulletEnabled val="1"/>
        </dgm:presLayoutVars>
      </dgm:prSet>
      <dgm:spPr/>
      <dgm:t>
        <a:bodyPr/>
        <a:lstStyle/>
        <a:p>
          <a:endParaRPr lang="es-ES_tradnl"/>
        </a:p>
      </dgm:t>
    </dgm:pt>
  </dgm:ptLst>
  <dgm:cxnLst>
    <dgm:cxn modelId="{607FFAD9-8AA8-49A2-BE5F-ACD978C6839F}" srcId="{11B811B2-087F-48DD-BD62-9EC19643D492}" destId="{29315F72-8500-4D3F-8BB3-E82ACA05E545}" srcOrd="1" destOrd="0" parTransId="{B211E960-E03C-4AA8-B7F6-A4F70297851E}" sibTransId="{84E22EFE-1EE5-44D7-87F6-1BA0471621F3}"/>
    <dgm:cxn modelId="{BCE7117B-927A-4FA8-8F74-4D8AB9759526}" type="presOf" srcId="{29315F72-8500-4D3F-8BB3-E82ACA05E545}" destId="{6C044C38-A956-4E19-B81F-E9F1084030F7}" srcOrd="0" destOrd="0" presId="urn:microsoft.com/office/officeart/2005/8/layout/hProcess9"/>
    <dgm:cxn modelId="{DFB2F934-0517-4B43-A31E-22C9727B02B7}" type="presOf" srcId="{496196AB-B10A-40FB-99C2-F188CD623B17}" destId="{8BDC7120-EDA2-4981-967F-24B06142B889}" srcOrd="0" destOrd="0" presId="urn:microsoft.com/office/officeart/2005/8/layout/hProcess9"/>
    <dgm:cxn modelId="{0524C4C0-72AA-40E7-A1FE-98DA2ADE6B8A}" srcId="{11B811B2-087F-48DD-BD62-9EC19643D492}" destId="{496196AB-B10A-40FB-99C2-F188CD623B17}" srcOrd="0" destOrd="0" parTransId="{93FFACA1-9575-4499-9E1C-433B07DB2BD7}" sibTransId="{A804F843-77B6-4A75-A328-905B1137AB81}"/>
    <dgm:cxn modelId="{867E85BA-8EDD-463B-9375-CB099A9039F9}" type="presOf" srcId="{11B811B2-087F-48DD-BD62-9EC19643D492}" destId="{478E0B0C-1C04-4254-986C-E2D966983366}" srcOrd="0" destOrd="0" presId="urn:microsoft.com/office/officeart/2005/8/layout/hProcess9"/>
    <dgm:cxn modelId="{92B1A345-1D44-4CFC-B9A4-E5D24D27F992}" srcId="{11B811B2-087F-48DD-BD62-9EC19643D492}" destId="{45E5ABC4-E420-4850-AAB4-E00BF1503D0B}" srcOrd="2" destOrd="0" parTransId="{5D8DC052-84B4-4E85-A51C-B12D4F6702FA}" sibTransId="{8AEB1E33-F9C4-4720-ABF1-D42643747A3C}"/>
    <dgm:cxn modelId="{86689B24-A9A4-4D76-B164-F9DBB12922CB}" type="presOf" srcId="{45E5ABC4-E420-4850-AAB4-E00BF1503D0B}" destId="{11FA4C3B-F0D0-4574-893B-85F239E69297}" srcOrd="0" destOrd="0" presId="urn:microsoft.com/office/officeart/2005/8/layout/hProcess9"/>
    <dgm:cxn modelId="{3B590DAD-2BAE-44A6-AE65-4647DB0641D6}" type="presParOf" srcId="{478E0B0C-1C04-4254-986C-E2D966983366}" destId="{BE366A3E-3DC1-4D71-80C4-E1FAA4F13EB9}" srcOrd="0" destOrd="0" presId="urn:microsoft.com/office/officeart/2005/8/layout/hProcess9"/>
    <dgm:cxn modelId="{F54045AC-2D9A-488E-B2B9-5E10BEC74B6B}" type="presParOf" srcId="{478E0B0C-1C04-4254-986C-E2D966983366}" destId="{9EFEAFF0-B7B1-4C8F-AF1B-1A103402AC33}" srcOrd="1" destOrd="0" presId="urn:microsoft.com/office/officeart/2005/8/layout/hProcess9"/>
    <dgm:cxn modelId="{DF20D75F-86FE-46F6-B0A1-D63CB0C19E17}" type="presParOf" srcId="{9EFEAFF0-B7B1-4C8F-AF1B-1A103402AC33}" destId="{8BDC7120-EDA2-4981-967F-24B06142B889}" srcOrd="0" destOrd="0" presId="urn:microsoft.com/office/officeart/2005/8/layout/hProcess9"/>
    <dgm:cxn modelId="{630613B8-6712-4D8C-B338-2F0C89DC3EDC}" type="presParOf" srcId="{9EFEAFF0-B7B1-4C8F-AF1B-1A103402AC33}" destId="{F9388484-AF22-4ADB-9381-1DCDB6AF6043}" srcOrd="1" destOrd="0" presId="urn:microsoft.com/office/officeart/2005/8/layout/hProcess9"/>
    <dgm:cxn modelId="{71CEADBD-A156-4A55-AF65-F1E2B90A115B}" type="presParOf" srcId="{9EFEAFF0-B7B1-4C8F-AF1B-1A103402AC33}" destId="{6C044C38-A956-4E19-B81F-E9F1084030F7}" srcOrd="2" destOrd="0" presId="urn:microsoft.com/office/officeart/2005/8/layout/hProcess9"/>
    <dgm:cxn modelId="{AEE89FEF-D43B-41A5-BD08-C6E6CD4D5BB2}" type="presParOf" srcId="{9EFEAFF0-B7B1-4C8F-AF1B-1A103402AC33}" destId="{AEAFFE24-0085-4FB4-9412-DDF1E188ADC4}" srcOrd="3" destOrd="0" presId="urn:microsoft.com/office/officeart/2005/8/layout/hProcess9"/>
    <dgm:cxn modelId="{730875E0-587D-4145-8328-69FC3ADDA5ED}" type="presParOf" srcId="{9EFEAFF0-B7B1-4C8F-AF1B-1A103402AC33}" destId="{11FA4C3B-F0D0-4574-893B-85F239E69297}"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1B811B2-087F-48DD-BD62-9EC19643D492}" type="doc">
      <dgm:prSet loTypeId="urn:microsoft.com/office/officeart/2005/8/layout/hProcess9" loCatId="process" qsTypeId="urn:microsoft.com/office/officeart/2005/8/quickstyle/simple1" qsCatId="simple" csTypeId="urn:microsoft.com/office/officeart/2005/8/colors/accent1_2" csCatId="accent1" phldr="1"/>
      <dgm:spPr/>
    </dgm:pt>
    <dgm:pt modelId="{496196AB-B10A-40FB-99C2-F188CD623B17}">
      <dgm:prSet phldrT="[Text]"/>
      <dgm:spPr>
        <a:solidFill>
          <a:schemeClr val="accent1">
            <a:lumMod val="20000"/>
            <a:lumOff val="80000"/>
          </a:schemeClr>
        </a:solidFill>
      </dgm:spPr>
      <dgm:t>
        <a:bodyPr/>
        <a:lstStyle/>
        <a:p>
          <a:r>
            <a:rPr lang="en-GB" dirty="0" smtClean="0"/>
            <a:t>Extract</a:t>
          </a:r>
          <a:endParaRPr lang="en-GB" dirty="0"/>
        </a:p>
      </dgm:t>
    </dgm:pt>
    <dgm:pt modelId="{93FFACA1-9575-4499-9E1C-433B07DB2BD7}" type="parTrans" cxnId="{0524C4C0-72AA-40E7-A1FE-98DA2ADE6B8A}">
      <dgm:prSet/>
      <dgm:spPr/>
      <dgm:t>
        <a:bodyPr/>
        <a:lstStyle/>
        <a:p>
          <a:endParaRPr lang="en-GB"/>
        </a:p>
      </dgm:t>
    </dgm:pt>
    <dgm:pt modelId="{A804F843-77B6-4A75-A328-905B1137AB81}" type="sibTrans" cxnId="{0524C4C0-72AA-40E7-A1FE-98DA2ADE6B8A}">
      <dgm:prSet/>
      <dgm:spPr/>
      <dgm:t>
        <a:bodyPr/>
        <a:lstStyle/>
        <a:p>
          <a:endParaRPr lang="en-GB"/>
        </a:p>
      </dgm:t>
    </dgm:pt>
    <dgm:pt modelId="{45E5ABC4-E420-4850-AAB4-E00BF1503D0B}">
      <dgm:prSet phldrT="[Text]"/>
      <dgm:spPr/>
      <dgm:t>
        <a:bodyPr/>
        <a:lstStyle/>
        <a:p>
          <a:r>
            <a:rPr lang="en-GB" dirty="0" smtClean="0"/>
            <a:t>Load</a:t>
          </a:r>
          <a:endParaRPr lang="en-GB" dirty="0"/>
        </a:p>
      </dgm:t>
    </dgm:pt>
    <dgm:pt modelId="{5D8DC052-84B4-4E85-A51C-B12D4F6702FA}" type="parTrans" cxnId="{92B1A345-1D44-4CFC-B9A4-E5D24D27F992}">
      <dgm:prSet/>
      <dgm:spPr/>
      <dgm:t>
        <a:bodyPr/>
        <a:lstStyle/>
        <a:p>
          <a:endParaRPr lang="en-GB"/>
        </a:p>
      </dgm:t>
    </dgm:pt>
    <dgm:pt modelId="{8AEB1E33-F9C4-4720-ABF1-D42643747A3C}" type="sibTrans" cxnId="{92B1A345-1D44-4CFC-B9A4-E5D24D27F992}">
      <dgm:prSet/>
      <dgm:spPr/>
      <dgm:t>
        <a:bodyPr/>
        <a:lstStyle/>
        <a:p>
          <a:endParaRPr lang="en-GB"/>
        </a:p>
      </dgm:t>
    </dgm:pt>
    <dgm:pt modelId="{29315F72-8500-4D3F-8BB3-E82ACA05E545}">
      <dgm:prSet phldrT="[Text]"/>
      <dgm:spPr>
        <a:solidFill>
          <a:schemeClr val="accent1">
            <a:lumMod val="20000"/>
            <a:lumOff val="80000"/>
          </a:schemeClr>
        </a:solidFill>
      </dgm:spPr>
      <dgm:t>
        <a:bodyPr/>
        <a:lstStyle/>
        <a:p>
          <a:r>
            <a:rPr lang="en-GB" dirty="0" smtClean="0"/>
            <a:t>Transform</a:t>
          </a:r>
          <a:endParaRPr lang="en-GB" dirty="0"/>
        </a:p>
      </dgm:t>
    </dgm:pt>
    <dgm:pt modelId="{B211E960-E03C-4AA8-B7F6-A4F70297851E}" type="parTrans" cxnId="{607FFAD9-8AA8-49A2-BE5F-ACD978C6839F}">
      <dgm:prSet/>
      <dgm:spPr/>
      <dgm:t>
        <a:bodyPr/>
        <a:lstStyle/>
        <a:p>
          <a:endParaRPr lang="en-GB"/>
        </a:p>
      </dgm:t>
    </dgm:pt>
    <dgm:pt modelId="{84E22EFE-1EE5-44D7-87F6-1BA0471621F3}" type="sibTrans" cxnId="{607FFAD9-8AA8-49A2-BE5F-ACD978C6839F}">
      <dgm:prSet/>
      <dgm:spPr/>
      <dgm:t>
        <a:bodyPr/>
        <a:lstStyle/>
        <a:p>
          <a:endParaRPr lang="en-GB"/>
        </a:p>
      </dgm:t>
    </dgm:pt>
    <dgm:pt modelId="{478E0B0C-1C04-4254-986C-E2D966983366}" type="pres">
      <dgm:prSet presAssocID="{11B811B2-087F-48DD-BD62-9EC19643D492}" presName="CompostProcess" presStyleCnt="0">
        <dgm:presLayoutVars>
          <dgm:dir/>
          <dgm:resizeHandles val="exact"/>
        </dgm:presLayoutVars>
      </dgm:prSet>
      <dgm:spPr/>
    </dgm:pt>
    <dgm:pt modelId="{BE366A3E-3DC1-4D71-80C4-E1FAA4F13EB9}" type="pres">
      <dgm:prSet presAssocID="{11B811B2-087F-48DD-BD62-9EC19643D492}" presName="arrow" presStyleLbl="bgShp" presStyleIdx="0" presStyleCnt="1"/>
      <dgm:spPr/>
    </dgm:pt>
    <dgm:pt modelId="{9EFEAFF0-B7B1-4C8F-AF1B-1A103402AC33}" type="pres">
      <dgm:prSet presAssocID="{11B811B2-087F-48DD-BD62-9EC19643D492}" presName="linearProcess" presStyleCnt="0"/>
      <dgm:spPr/>
    </dgm:pt>
    <dgm:pt modelId="{8BDC7120-EDA2-4981-967F-24B06142B889}" type="pres">
      <dgm:prSet presAssocID="{496196AB-B10A-40FB-99C2-F188CD623B17}" presName="textNode" presStyleLbl="node1" presStyleIdx="0" presStyleCnt="3">
        <dgm:presLayoutVars>
          <dgm:bulletEnabled val="1"/>
        </dgm:presLayoutVars>
      </dgm:prSet>
      <dgm:spPr/>
      <dgm:t>
        <a:bodyPr/>
        <a:lstStyle/>
        <a:p>
          <a:endParaRPr lang="es-ES_tradnl"/>
        </a:p>
      </dgm:t>
    </dgm:pt>
    <dgm:pt modelId="{F9388484-AF22-4ADB-9381-1DCDB6AF6043}" type="pres">
      <dgm:prSet presAssocID="{A804F843-77B6-4A75-A328-905B1137AB81}" presName="sibTrans" presStyleCnt="0"/>
      <dgm:spPr/>
    </dgm:pt>
    <dgm:pt modelId="{6C044C38-A956-4E19-B81F-E9F1084030F7}" type="pres">
      <dgm:prSet presAssocID="{29315F72-8500-4D3F-8BB3-E82ACA05E545}" presName="textNode" presStyleLbl="node1" presStyleIdx="1" presStyleCnt="3">
        <dgm:presLayoutVars>
          <dgm:bulletEnabled val="1"/>
        </dgm:presLayoutVars>
      </dgm:prSet>
      <dgm:spPr/>
      <dgm:t>
        <a:bodyPr/>
        <a:lstStyle/>
        <a:p>
          <a:endParaRPr lang="es-ES_tradnl"/>
        </a:p>
      </dgm:t>
    </dgm:pt>
    <dgm:pt modelId="{AEAFFE24-0085-4FB4-9412-DDF1E188ADC4}" type="pres">
      <dgm:prSet presAssocID="{84E22EFE-1EE5-44D7-87F6-1BA0471621F3}" presName="sibTrans" presStyleCnt="0"/>
      <dgm:spPr/>
    </dgm:pt>
    <dgm:pt modelId="{11FA4C3B-F0D0-4574-893B-85F239E69297}" type="pres">
      <dgm:prSet presAssocID="{45E5ABC4-E420-4850-AAB4-E00BF1503D0B}" presName="textNode" presStyleLbl="node1" presStyleIdx="2" presStyleCnt="3">
        <dgm:presLayoutVars>
          <dgm:bulletEnabled val="1"/>
        </dgm:presLayoutVars>
      </dgm:prSet>
      <dgm:spPr/>
      <dgm:t>
        <a:bodyPr/>
        <a:lstStyle/>
        <a:p>
          <a:endParaRPr lang="es-ES_tradnl"/>
        </a:p>
      </dgm:t>
    </dgm:pt>
  </dgm:ptLst>
  <dgm:cxnLst>
    <dgm:cxn modelId="{607FFAD9-8AA8-49A2-BE5F-ACD978C6839F}" srcId="{11B811B2-087F-48DD-BD62-9EC19643D492}" destId="{29315F72-8500-4D3F-8BB3-E82ACA05E545}" srcOrd="1" destOrd="0" parTransId="{B211E960-E03C-4AA8-B7F6-A4F70297851E}" sibTransId="{84E22EFE-1EE5-44D7-87F6-1BA0471621F3}"/>
    <dgm:cxn modelId="{DA938A90-7818-49F7-97C7-69991B1E205A}" type="presOf" srcId="{45E5ABC4-E420-4850-AAB4-E00BF1503D0B}" destId="{11FA4C3B-F0D0-4574-893B-85F239E69297}" srcOrd="0" destOrd="0" presId="urn:microsoft.com/office/officeart/2005/8/layout/hProcess9"/>
    <dgm:cxn modelId="{0524C4C0-72AA-40E7-A1FE-98DA2ADE6B8A}" srcId="{11B811B2-087F-48DD-BD62-9EC19643D492}" destId="{496196AB-B10A-40FB-99C2-F188CD623B17}" srcOrd="0" destOrd="0" parTransId="{93FFACA1-9575-4499-9E1C-433B07DB2BD7}" sibTransId="{A804F843-77B6-4A75-A328-905B1137AB81}"/>
    <dgm:cxn modelId="{25FF42D7-3AD7-4C62-8C18-22FEA72B00F5}" type="presOf" srcId="{29315F72-8500-4D3F-8BB3-E82ACA05E545}" destId="{6C044C38-A956-4E19-B81F-E9F1084030F7}" srcOrd="0" destOrd="0" presId="urn:microsoft.com/office/officeart/2005/8/layout/hProcess9"/>
    <dgm:cxn modelId="{92B1A345-1D44-4CFC-B9A4-E5D24D27F992}" srcId="{11B811B2-087F-48DD-BD62-9EC19643D492}" destId="{45E5ABC4-E420-4850-AAB4-E00BF1503D0B}" srcOrd="2" destOrd="0" parTransId="{5D8DC052-84B4-4E85-A51C-B12D4F6702FA}" sibTransId="{8AEB1E33-F9C4-4720-ABF1-D42643747A3C}"/>
    <dgm:cxn modelId="{2C642CDC-BC4B-409A-946B-A606FA401A47}" type="presOf" srcId="{496196AB-B10A-40FB-99C2-F188CD623B17}" destId="{8BDC7120-EDA2-4981-967F-24B06142B889}" srcOrd="0" destOrd="0" presId="urn:microsoft.com/office/officeart/2005/8/layout/hProcess9"/>
    <dgm:cxn modelId="{C3CB1968-FF20-4489-918C-819DBF23CA1B}" type="presOf" srcId="{11B811B2-087F-48DD-BD62-9EC19643D492}" destId="{478E0B0C-1C04-4254-986C-E2D966983366}" srcOrd="0" destOrd="0" presId="urn:microsoft.com/office/officeart/2005/8/layout/hProcess9"/>
    <dgm:cxn modelId="{EECDEADD-EBC8-4273-818F-74455A392E3E}" type="presParOf" srcId="{478E0B0C-1C04-4254-986C-E2D966983366}" destId="{BE366A3E-3DC1-4D71-80C4-E1FAA4F13EB9}" srcOrd="0" destOrd="0" presId="urn:microsoft.com/office/officeart/2005/8/layout/hProcess9"/>
    <dgm:cxn modelId="{E25A9604-BF32-4ED9-9F06-6061F9BEE8E1}" type="presParOf" srcId="{478E0B0C-1C04-4254-986C-E2D966983366}" destId="{9EFEAFF0-B7B1-4C8F-AF1B-1A103402AC33}" srcOrd="1" destOrd="0" presId="urn:microsoft.com/office/officeart/2005/8/layout/hProcess9"/>
    <dgm:cxn modelId="{9A053ED7-9DEE-4B49-A903-BDD0B5C605BE}" type="presParOf" srcId="{9EFEAFF0-B7B1-4C8F-AF1B-1A103402AC33}" destId="{8BDC7120-EDA2-4981-967F-24B06142B889}" srcOrd="0" destOrd="0" presId="urn:microsoft.com/office/officeart/2005/8/layout/hProcess9"/>
    <dgm:cxn modelId="{22273B07-8B15-4A59-9E74-29875DA25754}" type="presParOf" srcId="{9EFEAFF0-B7B1-4C8F-AF1B-1A103402AC33}" destId="{F9388484-AF22-4ADB-9381-1DCDB6AF6043}" srcOrd="1" destOrd="0" presId="urn:microsoft.com/office/officeart/2005/8/layout/hProcess9"/>
    <dgm:cxn modelId="{15E63668-3E23-4278-89CE-2015473AD731}" type="presParOf" srcId="{9EFEAFF0-B7B1-4C8F-AF1B-1A103402AC33}" destId="{6C044C38-A956-4E19-B81F-E9F1084030F7}" srcOrd="2" destOrd="0" presId="urn:microsoft.com/office/officeart/2005/8/layout/hProcess9"/>
    <dgm:cxn modelId="{3B712CDD-4323-4E26-8B06-E80E33920CFA}" type="presParOf" srcId="{9EFEAFF0-B7B1-4C8F-AF1B-1A103402AC33}" destId="{AEAFFE24-0085-4FB4-9412-DDF1E188ADC4}" srcOrd="3" destOrd="0" presId="urn:microsoft.com/office/officeart/2005/8/layout/hProcess9"/>
    <dgm:cxn modelId="{D4122130-16FF-4ED4-9B5F-AE22270DA9F8}" type="presParOf" srcId="{9EFEAFF0-B7B1-4C8F-AF1B-1A103402AC33}" destId="{11FA4C3B-F0D0-4574-893B-85F239E69297}"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366A3E-3DC1-4D71-80C4-E1FAA4F13EB9}">
      <dsp:nvSpPr>
        <dsp:cNvPr id="0" name=""/>
        <dsp:cNvSpPr/>
      </dsp:nvSpPr>
      <dsp:spPr>
        <a:xfrm>
          <a:off x="591502" y="0"/>
          <a:ext cx="6703695" cy="326350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DC7120-EDA2-4981-967F-24B06142B889}">
      <dsp:nvSpPr>
        <dsp:cNvPr id="0" name=""/>
        <dsp:cNvSpPr/>
      </dsp:nvSpPr>
      <dsp:spPr>
        <a:xfrm>
          <a:off x="2439" y="979051"/>
          <a:ext cx="2436524" cy="13054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GB" sz="3800" kern="1200" dirty="0" smtClean="0"/>
            <a:t>Extract</a:t>
          </a:r>
          <a:endParaRPr lang="en-GB" sz="3800" kern="1200" dirty="0"/>
        </a:p>
      </dsp:txBody>
      <dsp:txXfrm>
        <a:off x="66163" y="1042775"/>
        <a:ext cx="2309076" cy="1177953"/>
      </dsp:txXfrm>
    </dsp:sp>
    <dsp:sp modelId="{6C044C38-A956-4E19-B81F-E9F1084030F7}">
      <dsp:nvSpPr>
        <dsp:cNvPr id="0" name=""/>
        <dsp:cNvSpPr/>
      </dsp:nvSpPr>
      <dsp:spPr>
        <a:xfrm>
          <a:off x="2725087" y="979051"/>
          <a:ext cx="2436524" cy="13054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GB" sz="3800" kern="1200" dirty="0" smtClean="0"/>
            <a:t>Transform</a:t>
          </a:r>
          <a:endParaRPr lang="en-GB" sz="3800" kern="1200" dirty="0"/>
        </a:p>
      </dsp:txBody>
      <dsp:txXfrm>
        <a:off x="2788811" y="1042775"/>
        <a:ext cx="2309076" cy="1177953"/>
      </dsp:txXfrm>
    </dsp:sp>
    <dsp:sp modelId="{11FA4C3B-F0D0-4574-893B-85F239E69297}">
      <dsp:nvSpPr>
        <dsp:cNvPr id="0" name=""/>
        <dsp:cNvSpPr/>
      </dsp:nvSpPr>
      <dsp:spPr>
        <a:xfrm>
          <a:off x="5447735" y="979051"/>
          <a:ext cx="2436524" cy="13054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GB" sz="3800" kern="1200" dirty="0" smtClean="0"/>
            <a:t>Load</a:t>
          </a:r>
          <a:endParaRPr lang="en-GB" sz="3800" kern="1200" dirty="0"/>
        </a:p>
      </dsp:txBody>
      <dsp:txXfrm>
        <a:off x="5511459" y="1042775"/>
        <a:ext cx="2309076" cy="11779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5449FF-C4C1-4DCD-A828-09E50FFE9A23}">
      <dsp:nvSpPr>
        <dsp:cNvPr id="0" name=""/>
        <dsp:cNvSpPr/>
      </dsp:nvSpPr>
      <dsp:spPr>
        <a:xfrm>
          <a:off x="1295061" y="1827609"/>
          <a:ext cx="455586" cy="868114"/>
        </a:xfrm>
        <a:custGeom>
          <a:avLst/>
          <a:gdLst/>
          <a:ahLst/>
          <a:cxnLst/>
          <a:rect l="0" t="0" r="0" b="0"/>
          <a:pathLst>
            <a:path>
              <a:moveTo>
                <a:pt x="0" y="0"/>
              </a:moveTo>
              <a:lnTo>
                <a:pt x="227793" y="0"/>
              </a:lnTo>
              <a:lnTo>
                <a:pt x="227793" y="868114"/>
              </a:lnTo>
              <a:lnTo>
                <a:pt x="455586" y="868114"/>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1498344" y="2237156"/>
        <a:ext cx="49019" cy="49019"/>
      </dsp:txXfrm>
    </dsp:sp>
    <dsp:sp modelId="{1F6C4B43-5432-48B2-9EFD-F364EE2913D3}">
      <dsp:nvSpPr>
        <dsp:cNvPr id="0" name=""/>
        <dsp:cNvSpPr/>
      </dsp:nvSpPr>
      <dsp:spPr>
        <a:xfrm>
          <a:off x="1295061" y="1781889"/>
          <a:ext cx="455586" cy="91440"/>
        </a:xfrm>
        <a:custGeom>
          <a:avLst/>
          <a:gdLst/>
          <a:ahLst/>
          <a:cxnLst/>
          <a:rect l="0" t="0" r="0" b="0"/>
          <a:pathLst>
            <a:path>
              <a:moveTo>
                <a:pt x="0" y="45720"/>
              </a:moveTo>
              <a:lnTo>
                <a:pt x="455586" y="4572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1511464" y="1816219"/>
        <a:ext cx="22779" cy="22779"/>
      </dsp:txXfrm>
    </dsp:sp>
    <dsp:sp modelId="{1ABB686F-A803-449B-9F33-0D5D715EF006}">
      <dsp:nvSpPr>
        <dsp:cNvPr id="0" name=""/>
        <dsp:cNvSpPr/>
      </dsp:nvSpPr>
      <dsp:spPr>
        <a:xfrm>
          <a:off x="1295061" y="959494"/>
          <a:ext cx="455586" cy="868114"/>
        </a:xfrm>
        <a:custGeom>
          <a:avLst/>
          <a:gdLst/>
          <a:ahLst/>
          <a:cxnLst/>
          <a:rect l="0" t="0" r="0" b="0"/>
          <a:pathLst>
            <a:path>
              <a:moveTo>
                <a:pt x="0" y="868114"/>
              </a:moveTo>
              <a:lnTo>
                <a:pt x="227793" y="868114"/>
              </a:lnTo>
              <a:lnTo>
                <a:pt x="227793" y="0"/>
              </a:lnTo>
              <a:lnTo>
                <a:pt x="455586" y="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1498344" y="1369042"/>
        <a:ext cx="49019" cy="49019"/>
      </dsp:txXfrm>
    </dsp:sp>
    <dsp:sp modelId="{47DA7EDB-20F4-45C4-AE09-339417731E92}">
      <dsp:nvSpPr>
        <dsp:cNvPr id="0" name=""/>
        <dsp:cNvSpPr/>
      </dsp:nvSpPr>
      <dsp:spPr>
        <a:xfrm rot="16200000">
          <a:off x="-879793" y="1480363"/>
          <a:ext cx="3655219" cy="6944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lvl="0" algn="ctr" defTabSz="1911350">
            <a:lnSpc>
              <a:spcPct val="90000"/>
            </a:lnSpc>
            <a:spcBef>
              <a:spcPct val="0"/>
            </a:spcBef>
            <a:spcAft>
              <a:spcPct val="35000"/>
            </a:spcAft>
          </a:pPr>
          <a:r>
            <a:rPr lang="en-GB" sz="4300" kern="1200" dirty="0" smtClean="0"/>
            <a:t>Target Database</a:t>
          </a:r>
          <a:endParaRPr lang="en-GB" sz="4300" kern="1200" dirty="0"/>
        </a:p>
      </dsp:txBody>
      <dsp:txXfrm>
        <a:off x="-879793" y="1480363"/>
        <a:ext cx="3655219" cy="694491"/>
      </dsp:txXfrm>
    </dsp:sp>
    <dsp:sp modelId="{7A6B8089-E1A9-47AF-B9C9-7954B19B30C4}">
      <dsp:nvSpPr>
        <dsp:cNvPr id="0" name=""/>
        <dsp:cNvSpPr/>
      </dsp:nvSpPr>
      <dsp:spPr>
        <a:xfrm>
          <a:off x="1750647" y="612249"/>
          <a:ext cx="2277932" cy="6944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lvl="0" algn="ctr" defTabSz="1911350">
            <a:lnSpc>
              <a:spcPct val="90000"/>
            </a:lnSpc>
            <a:spcBef>
              <a:spcPct val="0"/>
            </a:spcBef>
            <a:spcAft>
              <a:spcPct val="35000"/>
            </a:spcAft>
          </a:pPr>
          <a:r>
            <a:rPr lang="en-GB" sz="4300" kern="1200" dirty="0" smtClean="0"/>
            <a:t>Source 1</a:t>
          </a:r>
          <a:endParaRPr lang="en-GB" sz="4300" kern="1200" dirty="0"/>
        </a:p>
      </dsp:txBody>
      <dsp:txXfrm>
        <a:off x="1750647" y="612249"/>
        <a:ext cx="2277932" cy="694491"/>
      </dsp:txXfrm>
    </dsp:sp>
    <dsp:sp modelId="{CB191D17-CB3B-4D1F-9411-E51D0DDD94F6}">
      <dsp:nvSpPr>
        <dsp:cNvPr id="0" name=""/>
        <dsp:cNvSpPr/>
      </dsp:nvSpPr>
      <dsp:spPr>
        <a:xfrm>
          <a:off x="1750647" y="1480363"/>
          <a:ext cx="2277932" cy="6944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lvl="0" algn="ctr" defTabSz="1911350">
            <a:lnSpc>
              <a:spcPct val="90000"/>
            </a:lnSpc>
            <a:spcBef>
              <a:spcPct val="0"/>
            </a:spcBef>
            <a:spcAft>
              <a:spcPct val="35000"/>
            </a:spcAft>
          </a:pPr>
          <a:r>
            <a:rPr lang="en-GB" sz="4300" kern="1200" dirty="0" smtClean="0"/>
            <a:t>Source 2</a:t>
          </a:r>
          <a:endParaRPr lang="en-GB" sz="4300" kern="1200" dirty="0"/>
        </a:p>
      </dsp:txBody>
      <dsp:txXfrm>
        <a:off x="1750647" y="1480363"/>
        <a:ext cx="2277932" cy="694491"/>
      </dsp:txXfrm>
    </dsp:sp>
    <dsp:sp modelId="{F3BF8E78-DD0A-435F-9D62-4F42F92073AC}">
      <dsp:nvSpPr>
        <dsp:cNvPr id="0" name=""/>
        <dsp:cNvSpPr/>
      </dsp:nvSpPr>
      <dsp:spPr>
        <a:xfrm>
          <a:off x="1750647" y="2348478"/>
          <a:ext cx="2277932" cy="6944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lvl="0" algn="ctr" defTabSz="1911350">
            <a:lnSpc>
              <a:spcPct val="90000"/>
            </a:lnSpc>
            <a:spcBef>
              <a:spcPct val="0"/>
            </a:spcBef>
            <a:spcAft>
              <a:spcPct val="35000"/>
            </a:spcAft>
          </a:pPr>
          <a:r>
            <a:rPr lang="en-GB" sz="4300" kern="1200" dirty="0" smtClean="0"/>
            <a:t>Source 3</a:t>
          </a:r>
          <a:endParaRPr lang="en-GB" sz="4300" kern="1200" dirty="0"/>
        </a:p>
      </dsp:txBody>
      <dsp:txXfrm>
        <a:off x="1750647" y="2348478"/>
        <a:ext cx="2277932" cy="6944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366A3E-3DC1-4D71-80C4-E1FAA4F13EB9}">
      <dsp:nvSpPr>
        <dsp:cNvPr id="0" name=""/>
        <dsp:cNvSpPr/>
      </dsp:nvSpPr>
      <dsp:spPr>
        <a:xfrm>
          <a:off x="591502" y="0"/>
          <a:ext cx="6703695" cy="326350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DC7120-EDA2-4981-967F-24B06142B889}">
      <dsp:nvSpPr>
        <dsp:cNvPr id="0" name=""/>
        <dsp:cNvSpPr/>
      </dsp:nvSpPr>
      <dsp:spPr>
        <a:xfrm>
          <a:off x="2439" y="979051"/>
          <a:ext cx="2436524" cy="13054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GB" sz="3800" kern="1200" dirty="0" smtClean="0"/>
            <a:t>Extract</a:t>
          </a:r>
          <a:endParaRPr lang="en-GB" sz="3800" kern="1200" dirty="0"/>
        </a:p>
      </dsp:txBody>
      <dsp:txXfrm>
        <a:off x="66163" y="1042775"/>
        <a:ext cx="2309076" cy="1177953"/>
      </dsp:txXfrm>
    </dsp:sp>
    <dsp:sp modelId="{6C044C38-A956-4E19-B81F-E9F1084030F7}">
      <dsp:nvSpPr>
        <dsp:cNvPr id="0" name=""/>
        <dsp:cNvSpPr/>
      </dsp:nvSpPr>
      <dsp:spPr>
        <a:xfrm>
          <a:off x="2725087" y="979051"/>
          <a:ext cx="2436524" cy="1305401"/>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GB" sz="3800" kern="1200" dirty="0" smtClean="0"/>
            <a:t>Transform</a:t>
          </a:r>
          <a:endParaRPr lang="en-GB" sz="3800" kern="1200" dirty="0"/>
        </a:p>
      </dsp:txBody>
      <dsp:txXfrm>
        <a:off x="2788811" y="1042775"/>
        <a:ext cx="2309076" cy="1177953"/>
      </dsp:txXfrm>
    </dsp:sp>
    <dsp:sp modelId="{11FA4C3B-F0D0-4574-893B-85F239E69297}">
      <dsp:nvSpPr>
        <dsp:cNvPr id="0" name=""/>
        <dsp:cNvSpPr/>
      </dsp:nvSpPr>
      <dsp:spPr>
        <a:xfrm>
          <a:off x="5447735" y="979051"/>
          <a:ext cx="2436524" cy="1305401"/>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GB" sz="3800" kern="1200" dirty="0" smtClean="0"/>
            <a:t>Load</a:t>
          </a:r>
          <a:endParaRPr lang="en-GB" sz="3800" kern="1200" dirty="0"/>
        </a:p>
      </dsp:txBody>
      <dsp:txXfrm>
        <a:off x="5511459" y="1042775"/>
        <a:ext cx="2309076" cy="11779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366A3E-3DC1-4D71-80C4-E1FAA4F13EB9}">
      <dsp:nvSpPr>
        <dsp:cNvPr id="0" name=""/>
        <dsp:cNvSpPr/>
      </dsp:nvSpPr>
      <dsp:spPr>
        <a:xfrm>
          <a:off x="591502" y="0"/>
          <a:ext cx="6703695" cy="326350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DC7120-EDA2-4981-967F-24B06142B889}">
      <dsp:nvSpPr>
        <dsp:cNvPr id="0" name=""/>
        <dsp:cNvSpPr/>
      </dsp:nvSpPr>
      <dsp:spPr>
        <a:xfrm>
          <a:off x="2439" y="979051"/>
          <a:ext cx="2436524" cy="1305401"/>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GB" sz="3800" kern="1200" dirty="0" smtClean="0"/>
            <a:t>Extract</a:t>
          </a:r>
          <a:endParaRPr lang="en-GB" sz="3800" kern="1200" dirty="0"/>
        </a:p>
      </dsp:txBody>
      <dsp:txXfrm>
        <a:off x="66163" y="1042775"/>
        <a:ext cx="2309076" cy="1177953"/>
      </dsp:txXfrm>
    </dsp:sp>
    <dsp:sp modelId="{6C044C38-A956-4E19-B81F-E9F1084030F7}">
      <dsp:nvSpPr>
        <dsp:cNvPr id="0" name=""/>
        <dsp:cNvSpPr/>
      </dsp:nvSpPr>
      <dsp:spPr>
        <a:xfrm>
          <a:off x="2725087" y="979051"/>
          <a:ext cx="2436524" cy="13054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GB" sz="3800" kern="1200" dirty="0" smtClean="0"/>
            <a:t>Transform</a:t>
          </a:r>
          <a:endParaRPr lang="en-GB" sz="3800" kern="1200" dirty="0"/>
        </a:p>
      </dsp:txBody>
      <dsp:txXfrm>
        <a:off x="2788811" y="1042775"/>
        <a:ext cx="2309076" cy="1177953"/>
      </dsp:txXfrm>
    </dsp:sp>
    <dsp:sp modelId="{11FA4C3B-F0D0-4574-893B-85F239E69297}">
      <dsp:nvSpPr>
        <dsp:cNvPr id="0" name=""/>
        <dsp:cNvSpPr/>
      </dsp:nvSpPr>
      <dsp:spPr>
        <a:xfrm>
          <a:off x="5447735" y="979051"/>
          <a:ext cx="2436524" cy="1305401"/>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GB" sz="3800" kern="1200" dirty="0" smtClean="0"/>
            <a:t>Load</a:t>
          </a:r>
          <a:endParaRPr lang="en-GB" sz="3800" kern="1200" dirty="0"/>
        </a:p>
      </dsp:txBody>
      <dsp:txXfrm>
        <a:off x="5511459" y="1042775"/>
        <a:ext cx="2309076" cy="117795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366A3E-3DC1-4D71-80C4-E1FAA4F13EB9}">
      <dsp:nvSpPr>
        <dsp:cNvPr id="0" name=""/>
        <dsp:cNvSpPr/>
      </dsp:nvSpPr>
      <dsp:spPr>
        <a:xfrm>
          <a:off x="591502" y="0"/>
          <a:ext cx="6703695" cy="326350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DC7120-EDA2-4981-967F-24B06142B889}">
      <dsp:nvSpPr>
        <dsp:cNvPr id="0" name=""/>
        <dsp:cNvSpPr/>
      </dsp:nvSpPr>
      <dsp:spPr>
        <a:xfrm>
          <a:off x="4139" y="979051"/>
          <a:ext cx="1810176" cy="1305401"/>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GB" sz="2800" kern="1200" dirty="0" smtClean="0"/>
            <a:t>Extract</a:t>
          </a:r>
          <a:endParaRPr lang="en-GB" sz="2800" kern="1200" dirty="0"/>
        </a:p>
      </dsp:txBody>
      <dsp:txXfrm>
        <a:off x="67863" y="1042775"/>
        <a:ext cx="1682728" cy="1177953"/>
      </dsp:txXfrm>
    </dsp:sp>
    <dsp:sp modelId="{DDBFE877-40E2-4575-BD4D-37F6B906411F}">
      <dsp:nvSpPr>
        <dsp:cNvPr id="0" name=""/>
        <dsp:cNvSpPr/>
      </dsp:nvSpPr>
      <dsp:spPr>
        <a:xfrm>
          <a:off x="2026887" y="979051"/>
          <a:ext cx="1810176" cy="13054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GB" sz="2800" kern="1200" dirty="0" smtClean="0"/>
            <a:t>Clean</a:t>
          </a:r>
          <a:endParaRPr lang="en-GB" sz="2800" kern="1200" dirty="0"/>
        </a:p>
      </dsp:txBody>
      <dsp:txXfrm>
        <a:off x="2090611" y="1042775"/>
        <a:ext cx="1682728" cy="1177953"/>
      </dsp:txXfrm>
    </dsp:sp>
    <dsp:sp modelId="{6C044C38-A956-4E19-B81F-E9F1084030F7}">
      <dsp:nvSpPr>
        <dsp:cNvPr id="0" name=""/>
        <dsp:cNvSpPr/>
      </dsp:nvSpPr>
      <dsp:spPr>
        <a:xfrm>
          <a:off x="4049635" y="979051"/>
          <a:ext cx="1810176" cy="1305401"/>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GB" sz="2800" kern="1200" dirty="0" smtClean="0"/>
            <a:t>Transform</a:t>
          </a:r>
          <a:endParaRPr lang="en-GB" sz="2800" kern="1200" dirty="0"/>
        </a:p>
      </dsp:txBody>
      <dsp:txXfrm>
        <a:off x="4113359" y="1042775"/>
        <a:ext cx="1682728" cy="1177953"/>
      </dsp:txXfrm>
    </dsp:sp>
    <dsp:sp modelId="{11FA4C3B-F0D0-4574-893B-85F239E69297}">
      <dsp:nvSpPr>
        <dsp:cNvPr id="0" name=""/>
        <dsp:cNvSpPr/>
      </dsp:nvSpPr>
      <dsp:spPr>
        <a:xfrm>
          <a:off x="6072383" y="979051"/>
          <a:ext cx="1810176" cy="1305401"/>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GB" sz="2800" kern="1200" dirty="0" smtClean="0"/>
            <a:t>Load</a:t>
          </a:r>
          <a:endParaRPr lang="en-GB" sz="2800" kern="1200" dirty="0"/>
        </a:p>
      </dsp:txBody>
      <dsp:txXfrm>
        <a:off x="6136107" y="1042775"/>
        <a:ext cx="1682728" cy="117795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74F9A0-3837-40DE-BFD0-624DC460BF4B}">
      <dsp:nvSpPr>
        <dsp:cNvPr id="0" name=""/>
        <dsp:cNvSpPr/>
      </dsp:nvSpPr>
      <dsp:spPr>
        <a:xfrm>
          <a:off x="6166779" y="1813884"/>
          <a:ext cx="686427" cy="1507156"/>
        </a:xfrm>
        <a:custGeom>
          <a:avLst/>
          <a:gdLst/>
          <a:ahLst/>
          <a:cxnLst/>
          <a:rect l="0" t="0" r="0" b="0"/>
          <a:pathLst>
            <a:path>
              <a:moveTo>
                <a:pt x="0" y="0"/>
              </a:moveTo>
              <a:lnTo>
                <a:pt x="0" y="1507156"/>
              </a:lnTo>
              <a:lnTo>
                <a:pt x="686427" y="1507156"/>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883517-4489-45A9-90F1-7C1BCD04D35B}">
      <dsp:nvSpPr>
        <dsp:cNvPr id="0" name=""/>
        <dsp:cNvSpPr/>
      </dsp:nvSpPr>
      <dsp:spPr>
        <a:xfrm>
          <a:off x="6166779" y="1813884"/>
          <a:ext cx="686427" cy="447670"/>
        </a:xfrm>
        <a:custGeom>
          <a:avLst/>
          <a:gdLst/>
          <a:ahLst/>
          <a:cxnLst/>
          <a:rect l="0" t="0" r="0" b="0"/>
          <a:pathLst>
            <a:path>
              <a:moveTo>
                <a:pt x="0" y="0"/>
              </a:moveTo>
              <a:lnTo>
                <a:pt x="0" y="447670"/>
              </a:lnTo>
              <a:lnTo>
                <a:pt x="686427" y="44767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F38738-DC41-42F0-845B-DC7F3F72D8FF}">
      <dsp:nvSpPr>
        <dsp:cNvPr id="0" name=""/>
        <dsp:cNvSpPr/>
      </dsp:nvSpPr>
      <dsp:spPr>
        <a:xfrm>
          <a:off x="5263977" y="754398"/>
          <a:ext cx="902801" cy="313369"/>
        </a:xfrm>
        <a:custGeom>
          <a:avLst/>
          <a:gdLst/>
          <a:ahLst/>
          <a:cxnLst/>
          <a:rect l="0" t="0" r="0" b="0"/>
          <a:pathLst>
            <a:path>
              <a:moveTo>
                <a:pt x="0" y="0"/>
              </a:moveTo>
              <a:lnTo>
                <a:pt x="0" y="156684"/>
              </a:lnTo>
              <a:lnTo>
                <a:pt x="902801" y="156684"/>
              </a:lnTo>
              <a:lnTo>
                <a:pt x="902801" y="31336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263986-0EC3-4A8B-9765-17AC7B22F368}">
      <dsp:nvSpPr>
        <dsp:cNvPr id="0" name=""/>
        <dsp:cNvSpPr/>
      </dsp:nvSpPr>
      <dsp:spPr>
        <a:xfrm>
          <a:off x="4361175" y="1813884"/>
          <a:ext cx="686427" cy="1507156"/>
        </a:xfrm>
        <a:custGeom>
          <a:avLst/>
          <a:gdLst/>
          <a:ahLst/>
          <a:cxnLst/>
          <a:rect l="0" t="0" r="0" b="0"/>
          <a:pathLst>
            <a:path>
              <a:moveTo>
                <a:pt x="0" y="0"/>
              </a:moveTo>
              <a:lnTo>
                <a:pt x="0" y="1507156"/>
              </a:lnTo>
              <a:lnTo>
                <a:pt x="686427" y="1507156"/>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E6EE81-43B4-4C62-A643-B9764ACD5088}">
      <dsp:nvSpPr>
        <dsp:cNvPr id="0" name=""/>
        <dsp:cNvSpPr/>
      </dsp:nvSpPr>
      <dsp:spPr>
        <a:xfrm>
          <a:off x="4361175" y="1813884"/>
          <a:ext cx="686427" cy="447670"/>
        </a:xfrm>
        <a:custGeom>
          <a:avLst/>
          <a:gdLst/>
          <a:ahLst/>
          <a:cxnLst/>
          <a:rect l="0" t="0" r="0" b="0"/>
          <a:pathLst>
            <a:path>
              <a:moveTo>
                <a:pt x="0" y="0"/>
              </a:moveTo>
              <a:lnTo>
                <a:pt x="0" y="447670"/>
              </a:lnTo>
              <a:lnTo>
                <a:pt x="686427" y="44767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B95056-5F82-4CCB-8D3E-706F244C62B6}">
      <dsp:nvSpPr>
        <dsp:cNvPr id="0" name=""/>
        <dsp:cNvSpPr/>
      </dsp:nvSpPr>
      <dsp:spPr>
        <a:xfrm>
          <a:off x="4361175" y="754398"/>
          <a:ext cx="902801" cy="313369"/>
        </a:xfrm>
        <a:custGeom>
          <a:avLst/>
          <a:gdLst/>
          <a:ahLst/>
          <a:cxnLst/>
          <a:rect l="0" t="0" r="0" b="0"/>
          <a:pathLst>
            <a:path>
              <a:moveTo>
                <a:pt x="902801" y="0"/>
              </a:moveTo>
              <a:lnTo>
                <a:pt x="902801" y="156684"/>
              </a:lnTo>
              <a:lnTo>
                <a:pt x="0" y="156684"/>
              </a:lnTo>
              <a:lnTo>
                <a:pt x="0" y="31336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667CA2-B4D6-43CA-9241-1B710E90D3B7}">
      <dsp:nvSpPr>
        <dsp:cNvPr id="0" name=""/>
        <dsp:cNvSpPr/>
      </dsp:nvSpPr>
      <dsp:spPr>
        <a:xfrm>
          <a:off x="2555571" y="1813884"/>
          <a:ext cx="686427" cy="2566643"/>
        </a:xfrm>
        <a:custGeom>
          <a:avLst/>
          <a:gdLst/>
          <a:ahLst/>
          <a:cxnLst/>
          <a:rect l="0" t="0" r="0" b="0"/>
          <a:pathLst>
            <a:path>
              <a:moveTo>
                <a:pt x="0" y="0"/>
              </a:moveTo>
              <a:lnTo>
                <a:pt x="0" y="2566643"/>
              </a:lnTo>
              <a:lnTo>
                <a:pt x="686427" y="256664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240601-CA1D-42DA-8D62-80589BE874BC}">
      <dsp:nvSpPr>
        <dsp:cNvPr id="0" name=""/>
        <dsp:cNvSpPr/>
      </dsp:nvSpPr>
      <dsp:spPr>
        <a:xfrm>
          <a:off x="2555571" y="1813884"/>
          <a:ext cx="686427" cy="1507156"/>
        </a:xfrm>
        <a:custGeom>
          <a:avLst/>
          <a:gdLst/>
          <a:ahLst/>
          <a:cxnLst/>
          <a:rect l="0" t="0" r="0" b="0"/>
          <a:pathLst>
            <a:path>
              <a:moveTo>
                <a:pt x="0" y="0"/>
              </a:moveTo>
              <a:lnTo>
                <a:pt x="0" y="1507156"/>
              </a:lnTo>
              <a:lnTo>
                <a:pt x="686427" y="1507156"/>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376FB5-1949-4A70-AFDF-D74099333504}">
      <dsp:nvSpPr>
        <dsp:cNvPr id="0" name=""/>
        <dsp:cNvSpPr/>
      </dsp:nvSpPr>
      <dsp:spPr>
        <a:xfrm>
          <a:off x="2555571" y="1813884"/>
          <a:ext cx="686427" cy="447670"/>
        </a:xfrm>
        <a:custGeom>
          <a:avLst/>
          <a:gdLst/>
          <a:ahLst/>
          <a:cxnLst/>
          <a:rect l="0" t="0" r="0" b="0"/>
          <a:pathLst>
            <a:path>
              <a:moveTo>
                <a:pt x="0" y="0"/>
              </a:moveTo>
              <a:lnTo>
                <a:pt x="0" y="447670"/>
              </a:lnTo>
              <a:lnTo>
                <a:pt x="686427" y="44767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7B51CB-C7C1-4E75-BC8E-57EE9193343F}">
      <dsp:nvSpPr>
        <dsp:cNvPr id="0" name=""/>
        <dsp:cNvSpPr/>
      </dsp:nvSpPr>
      <dsp:spPr>
        <a:xfrm>
          <a:off x="1652770" y="754398"/>
          <a:ext cx="902801" cy="313369"/>
        </a:xfrm>
        <a:custGeom>
          <a:avLst/>
          <a:gdLst/>
          <a:ahLst/>
          <a:cxnLst/>
          <a:rect l="0" t="0" r="0" b="0"/>
          <a:pathLst>
            <a:path>
              <a:moveTo>
                <a:pt x="0" y="0"/>
              </a:moveTo>
              <a:lnTo>
                <a:pt x="0" y="156684"/>
              </a:lnTo>
              <a:lnTo>
                <a:pt x="902801" y="156684"/>
              </a:lnTo>
              <a:lnTo>
                <a:pt x="902801" y="31336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8DBE89-5E1E-456A-9F31-8167925CB62E}">
      <dsp:nvSpPr>
        <dsp:cNvPr id="0" name=""/>
        <dsp:cNvSpPr/>
      </dsp:nvSpPr>
      <dsp:spPr>
        <a:xfrm>
          <a:off x="749968" y="1813884"/>
          <a:ext cx="686427" cy="1507156"/>
        </a:xfrm>
        <a:custGeom>
          <a:avLst/>
          <a:gdLst/>
          <a:ahLst/>
          <a:cxnLst/>
          <a:rect l="0" t="0" r="0" b="0"/>
          <a:pathLst>
            <a:path>
              <a:moveTo>
                <a:pt x="0" y="0"/>
              </a:moveTo>
              <a:lnTo>
                <a:pt x="0" y="1507156"/>
              </a:lnTo>
              <a:lnTo>
                <a:pt x="686427" y="1507156"/>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046B13-8DE7-44E6-AB8D-5DC41134602E}">
      <dsp:nvSpPr>
        <dsp:cNvPr id="0" name=""/>
        <dsp:cNvSpPr/>
      </dsp:nvSpPr>
      <dsp:spPr>
        <a:xfrm>
          <a:off x="749968" y="1813884"/>
          <a:ext cx="686427" cy="447670"/>
        </a:xfrm>
        <a:custGeom>
          <a:avLst/>
          <a:gdLst/>
          <a:ahLst/>
          <a:cxnLst/>
          <a:rect l="0" t="0" r="0" b="0"/>
          <a:pathLst>
            <a:path>
              <a:moveTo>
                <a:pt x="0" y="0"/>
              </a:moveTo>
              <a:lnTo>
                <a:pt x="0" y="447670"/>
              </a:lnTo>
              <a:lnTo>
                <a:pt x="686427" y="44767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1BCDF9-9649-4D4E-8825-62AA8E17B512}">
      <dsp:nvSpPr>
        <dsp:cNvPr id="0" name=""/>
        <dsp:cNvSpPr/>
      </dsp:nvSpPr>
      <dsp:spPr>
        <a:xfrm>
          <a:off x="749968" y="754398"/>
          <a:ext cx="902801" cy="313369"/>
        </a:xfrm>
        <a:custGeom>
          <a:avLst/>
          <a:gdLst/>
          <a:ahLst/>
          <a:cxnLst/>
          <a:rect l="0" t="0" r="0" b="0"/>
          <a:pathLst>
            <a:path>
              <a:moveTo>
                <a:pt x="902801" y="0"/>
              </a:moveTo>
              <a:lnTo>
                <a:pt x="902801" y="156684"/>
              </a:lnTo>
              <a:lnTo>
                <a:pt x="0" y="156684"/>
              </a:lnTo>
              <a:lnTo>
                <a:pt x="0" y="31336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E4A63B-3FF2-4864-A0C2-EBA60A29AE0D}">
      <dsp:nvSpPr>
        <dsp:cNvPr id="0" name=""/>
        <dsp:cNvSpPr/>
      </dsp:nvSpPr>
      <dsp:spPr>
        <a:xfrm>
          <a:off x="1279711" y="8280"/>
          <a:ext cx="746117" cy="74611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8880FD-DCC4-42D6-8474-4972639B219E}">
      <dsp:nvSpPr>
        <dsp:cNvPr id="0" name=""/>
        <dsp:cNvSpPr/>
      </dsp:nvSpPr>
      <dsp:spPr>
        <a:xfrm>
          <a:off x="1279711" y="8280"/>
          <a:ext cx="746117" cy="74611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204474-5717-4B71-9804-19F25BF32B7F}">
      <dsp:nvSpPr>
        <dsp:cNvPr id="0" name=""/>
        <dsp:cNvSpPr/>
      </dsp:nvSpPr>
      <dsp:spPr>
        <a:xfrm>
          <a:off x="906652" y="142581"/>
          <a:ext cx="1492234" cy="477515"/>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_tradnl" sz="1100" kern="1200" dirty="0" smtClean="0"/>
            <a:t>Fuente única</a:t>
          </a:r>
          <a:endParaRPr lang="es-ES_tradnl" sz="1100" kern="1200" dirty="0"/>
        </a:p>
      </dsp:txBody>
      <dsp:txXfrm>
        <a:off x="906652" y="142581"/>
        <a:ext cx="1492234" cy="477515"/>
      </dsp:txXfrm>
    </dsp:sp>
    <dsp:sp modelId="{F353F6B0-B729-4FD2-B144-BECC485C075B}">
      <dsp:nvSpPr>
        <dsp:cNvPr id="0" name=""/>
        <dsp:cNvSpPr/>
      </dsp:nvSpPr>
      <dsp:spPr>
        <a:xfrm>
          <a:off x="376909" y="1067767"/>
          <a:ext cx="746117" cy="74611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5C3029-319C-4DB7-B8E1-F211468E3410}">
      <dsp:nvSpPr>
        <dsp:cNvPr id="0" name=""/>
        <dsp:cNvSpPr/>
      </dsp:nvSpPr>
      <dsp:spPr>
        <a:xfrm>
          <a:off x="376909" y="1067767"/>
          <a:ext cx="746117" cy="74611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4F9EB8-D3A3-4975-9B65-7B130A27901C}">
      <dsp:nvSpPr>
        <dsp:cNvPr id="0" name=""/>
        <dsp:cNvSpPr/>
      </dsp:nvSpPr>
      <dsp:spPr>
        <a:xfrm>
          <a:off x="3850" y="1202068"/>
          <a:ext cx="1492234" cy="477515"/>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_tradnl" sz="1100" kern="1200" dirty="0" smtClean="0"/>
            <a:t>De esquema</a:t>
          </a:r>
          <a:endParaRPr lang="es-ES_tradnl" sz="1100" kern="1200" dirty="0"/>
        </a:p>
      </dsp:txBody>
      <dsp:txXfrm>
        <a:off x="3850" y="1202068"/>
        <a:ext cx="1492234" cy="477515"/>
      </dsp:txXfrm>
    </dsp:sp>
    <dsp:sp modelId="{9AA35AD1-4F62-4022-B6B4-1F92F2661B7D}">
      <dsp:nvSpPr>
        <dsp:cNvPr id="0" name=""/>
        <dsp:cNvSpPr/>
      </dsp:nvSpPr>
      <dsp:spPr>
        <a:xfrm>
          <a:off x="1346861" y="2127253"/>
          <a:ext cx="746117" cy="74611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8C2FCC-649E-48FB-8AE3-4DAB42662E82}">
      <dsp:nvSpPr>
        <dsp:cNvPr id="0" name=""/>
        <dsp:cNvSpPr/>
      </dsp:nvSpPr>
      <dsp:spPr>
        <a:xfrm>
          <a:off x="1346861" y="2127253"/>
          <a:ext cx="746117" cy="74611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9F21F0-50A7-48B3-BC99-BCC17242E705}">
      <dsp:nvSpPr>
        <dsp:cNvPr id="0" name=""/>
        <dsp:cNvSpPr/>
      </dsp:nvSpPr>
      <dsp:spPr>
        <a:xfrm>
          <a:off x="973803" y="2261554"/>
          <a:ext cx="1492234" cy="477515"/>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_tradnl" sz="1100" kern="1200" dirty="0" smtClean="0"/>
            <a:t>Integridad referencial</a:t>
          </a:r>
          <a:endParaRPr lang="es-ES_tradnl" sz="1100" kern="1200" dirty="0"/>
        </a:p>
      </dsp:txBody>
      <dsp:txXfrm>
        <a:off x="973803" y="2261554"/>
        <a:ext cx="1492234" cy="477515"/>
      </dsp:txXfrm>
    </dsp:sp>
    <dsp:sp modelId="{04A3EA1B-3341-468F-A6D8-A268C4AE7D8B}">
      <dsp:nvSpPr>
        <dsp:cNvPr id="0" name=""/>
        <dsp:cNvSpPr/>
      </dsp:nvSpPr>
      <dsp:spPr>
        <a:xfrm>
          <a:off x="1346861" y="3186740"/>
          <a:ext cx="746117" cy="74611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9B4D4C-EFE6-4037-AAD7-A41E63847BFB}">
      <dsp:nvSpPr>
        <dsp:cNvPr id="0" name=""/>
        <dsp:cNvSpPr/>
      </dsp:nvSpPr>
      <dsp:spPr>
        <a:xfrm>
          <a:off x="1346861" y="3186740"/>
          <a:ext cx="746117" cy="74611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CA563E-2C01-41B5-A46F-EF3B5A26A7D6}">
      <dsp:nvSpPr>
        <dsp:cNvPr id="0" name=""/>
        <dsp:cNvSpPr/>
      </dsp:nvSpPr>
      <dsp:spPr>
        <a:xfrm>
          <a:off x="973803" y="3321041"/>
          <a:ext cx="1492234" cy="477515"/>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_tradnl" sz="1100" kern="1200" dirty="0" smtClean="0"/>
            <a:t>Unicidad</a:t>
          </a:r>
          <a:endParaRPr lang="es-ES_tradnl" sz="1100" kern="1200" dirty="0"/>
        </a:p>
      </dsp:txBody>
      <dsp:txXfrm>
        <a:off x="973803" y="3321041"/>
        <a:ext cx="1492234" cy="477515"/>
      </dsp:txXfrm>
    </dsp:sp>
    <dsp:sp modelId="{134C430D-9E11-442C-8AA9-05BA036BC776}">
      <dsp:nvSpPr>
        <dsp:cNvPr id="0" name=""/>
        <dsp:cNvSpPr/>
      </dsp:nvSpPr>
      <dsp:spPr>
        <a:xfrm>
          <a:off x="2182513" y="1067767"/>
          <a:ext cx="746117" cy="74611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DB59AD-03DF-4F82-B5F0-A034BC127A56}">
      <dsp:nvSpPr>
        <dsp:cNvPr id="0" name=""/>
        <dsp:cNvSpPr/>
      </dsp:nvSpPr>
      <dsp:spPr>
        <a:xfrm>
          <a:off x="2182513" y="1067767"/>
          <a:ext cx="746117" cy="74611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7BE310-C953-495C-ADA3-4BAF9578E068}">
      <dsp:nvSpPr>
        <dsp:cNvPr id="0" name=""/>
        <dsp:cNvSpPr/>
      </dsp:nvSpPr>
      <dsp:spPr>
        <a:xfrm>
          <a:off x="1809454" y="1202068"/>
          <a:ext cx="1492234" cy="477515"/>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_tradnl" sz="1100" kern="1200" dirty="0" smtClean="0"/>
            <a:t>De instancia</a:t>
          </a:r>
          <a:endParaRPr lang="es-ES_tradnl" sz="1100" kern="1200" dirty="0"/>
        </a:p>
      </dsp:txBody>
      <dsp:txXfrm>
        <a:off x="1809454" y="1202068"/>
        <a:ext cx="1492234" cy="477515"/>
      </dsp:txXfrm>
    </dsp:sp>
    <dsp:sp modelId="{D6DB0399-D0CC-40A8-9C21-5B49FA907F53}">
      <dsp:nvSpPr>
        <dsp:cNvPr id="0" name=""/>
        <dsp:cNvSpPr/>
      </dsp:nvSpPr>
      <dsp:spPr>
        <a:xfrm>
          <a:off x="3152465" y="2127253"/>
          <a:ext cx="746117" cy="74611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503B07-6433-4C88-82DF-2A418E688D5F}">
      <dsp:nvSpPr>
        <dsp:cNvPr id="0" name=""/>
        <dsp:cNvSpPr/>
      </dsp:nvSpPr>
      <dsp:spPr>
        <a:xfrm>
          <a:off x="3152465" y="2127253"/>
          <a:ext cx="746117" cy="74611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166D4F-4D99-4D75-94B9-D4980434051C}">
      <dsp:nvSpPr>
        <dsp:cNvPr id="0" name=""/>
        <dsp:cNvSpPr/>
      </dsp:nvSpPr>
      <dsp:spPr>
        <a:xfrm>
          <a:off x="2779407" y="2261554"/>
          <a:ext cx="1492234" cy="477515"/>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_tradnl" sz="1100" kern="1200" dirty="0" smtClean="0"/>
            <a:t>Redundancia/duplicados</a:t>
          </a:r>
          <a:endParaRPr lang="es-ES_tradnl" sz="1100" kern="1200" dirty="0"/>
        </a:p>
      </dsp:txBody>
      <dsp:txXfrm>
        <a:off x="2779407" y="2261554"/>
        <a:ext cx="1492234" cy="477515"/>
      </dsp:txXfrm>
    </dsp:sp>
    <dsp:sp modelId="{82B7BF7C-6113-4E64-A97D-949BF94546EF}">
      <dsp:nvSpPr>
        <dsp:cNvPr id="0" name=""/>
        <dsp:cNvSpPr/>
      </dsp:nvSpPr>
      <dsp:spPr>
        <a:xfrm>
          <a:off x="3152465" y="3186740"/>
          <a:ext cx="746117" cy="74611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7C3541-C529-4863-A9FF-5B570F23D477}">
      <dsp:nvSpPr>
        <dsp:cNvPr id="0" name=""/>
        <dsp:cNvSpPr/>
      </dsp:nvSpPr>
      <dsp:spPr>
        <a:xfrm>
          <a:off x="3152465" y="3186740"/>
          <a:ext cx="746117" cy="74611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510CDF-D7FD-42CD-B6A5-DE5E176FF3C7}">
      <dsp:nvSpPr>
        <dsp:cNvPr id="0" name=""/>
        <dsp:cNvSpPr/>
      </dsp:nvSpPr>
      <dsp:spPr>
        <a:xfrm>
          <a:off x="2779407" y="3321041"/>
          <a:ext cx="1492234" cy="477515"/>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_tradnl" sz="1100" kern="1200" dirty="0" smtClean="0"/>
            <a:t>Erratas</a:t>
          </a:r>
          <a:endParaRPr lang="es-ES_tradnl" sz="1100" kern="1200" dirty="0"/>
        </a:p>
      </dsp:txBody>
      <dsp:txXfrm>
        <a:off x="2779407" y="3321041"/>
        <a:ext cx="1492234" cy="477515"/>
      </dsp:txXfrm>
    </dsp:sp>
    <dsp:sp modelId="{838BC26C-D33E-499A-A204-0A6A159E1BCE}">
      <dsp:nvSpPr>
        <dsp:cNvPr id="0" name=""/>
        <dsp:cNvSpPr/>
      </dsp:nvSpPr>
      <dsp:spPr>
        <a:xfrm>
          <a:off x="3152465" y="4246226"/>
          <a:ext cx="746117" cy="74611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BC60EC-5536-4EBD-B811-245787DFBFEC}">
      <dsp:nvSpPr>
        <dsp:cNvPr id="0" name=""/>
        <dsp:cNvSpPr/>
      </dsp:nvSpPr>
      <dsp:spPr>
        <a:xfrm>
          <a:off x="3152465" y="4246226"/>
          <a:ext cx="746117" cy="74611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091561-86B0-4EDC-9B1F-F22C88C0EB5C}">
      <dsp:nvSpPr>
        <dsp:cNvPr id="0" name=""/>
        <dsp:cNvSpPr/>
      </dsp:nvSpPr>
      <dsp:spPr>
        <a:xfrm>
          <a:off x="2779407" y="4380527"/>
          <a:ext cx="1492234" cy="477515"/>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_tradnl" sz="1100" kern="1200" dirty="0" smtClean="0"/>
            <a:t>Valores contradictorios</a:t>
          </a:r>
          <a:endParaRPr lang="es-ES_tradnl" sz="1100" kern="1200" dirty="0"/>
        </a:p>
      </dsp:txBody>
      <dsp:txXfrm>
        <a:off x="2779407" y="4380527"/>
        <a:ext cx="1492234" cy="477515"/>
      </dsp:txXfrm>
    </dsp:sp>
    <dsp:sp modelId="{FC93B3BA-A09A-4C3C-AEF2-CC1F10468E27}">
      <dsp:nvSpPr>
        <dsp:cNvPr id="0" name=""/>
        <dsp:cNvSpPr/>
      </dsp:nvSpPr>
      <dsp:spPr>
        <a:xfrm>
          <a:off x="4890918" y="8280"/>
          <a:ext cx="746117" cy="74611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8024D3-3E4F-4F2B-81AF-48CEDE958E9D}">
      <dsp:nvSpPr>
        <dsp:cNvPr id="0" name=""/>
        <dsp:cNvSpPr/>
      </dsp:nvSpPr>
      <dsp:spPr>
        <a:xfrm>
          <a:off x="4890918" y="8280"/>
          <a:ext cx="746117" cy="74611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0061B5-769A-449A-AB89-D21F35A0F83C}">
      <dsp:nvSpPr>
        <dsp:cNvPr id="0" name=""/>
        <dsp:cNvSpPr/>
      </dsp:nvSpPr>
      <dsp:spPr>
        <a:xfrm>
          <a:off x="4517860" y="142581"/>
          <a:ext cx="1492234" cy="477515"/>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_tradnl" sz="1100" kern="1200" dirty="0" smtClean="0"/>
            <a:t>Múltiples fuentes</a:t>
          </a:r>
          <a:endParaRPr lang="es-ES_tradnl" sz="1100" kern="1200" dirty="0"/>
        </a:p>
      </dsp:txBody>
      <dsp:txXfrm>
        <a:off x="4517860" y="142581"/>
        <a:ext cx="1492234" cy="477515"/>
      </dsp:txXfrm>
    </dsp:sp>
    <dsp:sp modelId="{3648153F-BB5D-49ED-9E05-98898A3941D0}">
      <dsp:nvSpPr>
        <dsp:cNvPr id="0" name=""/>
        <dsp:cNvSpPr/>
      </dsp:nvSpPr>
      <dsp:spPr>
        <a:xfrm>
          <a:off x="3988117" y="1067767"/>
          <a:ext cx="746117" cy="74611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5A8CED-1171-45D2-8F3B-3337F2451A5A}">
      <dsp:nvSpPr>
        <dsp:cNvPr id="0" name=""/>
        <dsp:cNvSpPr/>
      </dsp:nvSpPr>
      <dsp:spPr>
        <a:xfrm>
          <a:off x="3988117" y="1067767"/>
          <a:ext cx="746117" cy="74611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56374E-881A-4D4D-A4F9-EC8B2A10464B}">
      <dsp:nvSpPr>
        <dsp:cNvPr id="0" name=""/>
        <dsp:cNvSpPr/>
      </dsp:nvSpPr>
      <dsp:spPr>
        <a:xfrm>
          <a:off x="3615058" y="1202068"/>
          <a:ext cx="1492234" cy="477515"/>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_tradnl" sz="1100" kern="1200" dirty="0" smtClean="0"/>
            <a:t>De esquema</a:t>
          </a:r>
          <a:endParaRPr lang="es-ES_tradnl" sz="1100" kern="1200" dirty="0"/>
        </a:p>
      </dsp:txBody>
      <dsp:txXfrm>
        <a:off x="3615058" y="1202068"/>
        <a:ext cx="1492234" cy="477515"/>
      </dsp:txXfrm>
    </dsp:sp>
    <dsp:sp modelId="{FFFC5558-5DB1-4BE2-AF01-5CB5E95E7DF9}">
      <dsp:nvSpPr>
        <dsp:cNvPr id="0" name=""/>
        <dsp:cNvSpPr/>
      </dsp:nvSpPr>
      <dsp:spPr>
        <a:xfrm>
          <a:off x="4958069" y="2127253"/>
          <a:ext cx="746117" cy="74611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56934A-FDD9-45A9-B00B-32C03CEC7E03}">
      <dsp:nvSpPr>
        <dsp:cNvPr id="0" name=""/>
        <dsp:cNvSpPr/>
      </dsp:nvSpPr>
      <dsp:spPr>
        <a:xfrm>
          <a:off x="4958069" y="2127253"/>
          <a:ext cx="746117" cy="74611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6870B0-E66F-4DE7-A2A7-CFF89DA7B741}">
      <dsp:nvSpPr>
        <dsp:cNvPr id="0" name=""/>
        <dsp:cNvSpPr/>
      </dsp:nvSpPr>
      <dsp:spPr>
        <a:xfrm>
          <a:off x="4585010" y="2261554"/>
          <a:ext cx="1492234" cy="477515"/>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_tradnl" sz="1100" kern="1200" dirty="0" smtClean="0"/>
            <a:t>Conflicto de nombres</a:t>
          </a:r>
          <a:endParaRPr lang="es-ES_tradnl" sz="1100" kern="1200" dirty="0"/>
        </a:p>
      </dsp:txBody>
      <dsp:txXfrm>
        <a:off x="4585010" y="2261554"/>
        <a:ext cx="1492234" cy="477515"/>
      </dsp:txXfrm>
    </dsp:sp>
    <dsp:sp modelId="{07DF2225-53CD-4371-A906-671F3472280E}">
      <dsp:nvSpPr>
        <dsp:cNvPr id="0" name=""/>
        <dsp:cNvSpPr/>
      </dsp:nvSpPr>
      <dsp:spPr>
        <a:xfrm>
          <a:off x="4958069" y="3186740"/>
          <a:ext cx="746117" cy="74611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988385-643D-4D8E-86A4-8DB47119F802}">
      <dsp:nvSpPr>
        <dsp:cNvPr id="0" name=""/>
        <dsp:cNvSpPr/>
      </dsp:nvSpPr>
      <dsp:spPr>
        <a:xfrm>
          <a:off x="4958069" y="3186740"/>
          <a:ext cx="746117" cy="74611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7088C5-CFEB-4262-BAF5-BAA31734FA26}">
      <dsp:nvSpPr>
        <dsp:cNvPr id="0" name=""/>
        <dsp:cNvSpPr/>
      </dsp:nvSpPr>
      <dsp:spPr>
        <a:xfrm>
          <a:off x="4585010" y="3321041"/>
          <a:ext cx="1492234" cy="477515"/>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_tradnl" sz="1100" kern="1200" dirty="0" smtClean="0"/>
            <a:t>Conflictos estructurales</a:t>
          </a:r>
          <a:endParaRPr lang="es-ES_tradnl" sz="1100" kern="1200" dirty="0"/>
        </a:p>
      </dsp:txBody>
      <dsp:txXfrm>
        <a:off x="4585010" y="3321041"/>
        <a:ext cx="1492234" cy="477515"/>
      </dsp:txXfrm>
    </dsp:sp>
    <dsp:sp modelId="{45BB693F-42F7-44E1-B0CD-23C995282E5B}">
      <dsp:nvSpPr>
        <dsp:cNvPr id="0" name=""/>
        <dsp:cNvSpPr/>
      </dsp:nvSpPr>
      <dsp:spPr>
        <a:xfrm>
          <a:off x="5793720" y="1067767"/>
          <a:ext cx="746117" cy="74611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1D69E0-5818-4C2F-BD5F-325D5A46AC1A}">
      <dsp:nvSpPr>
        <dsp:cNvPr id="0" name=""/>
        <dsp:cNvSpPr/>
      </dsp:nvSpPr>
      <dsp:spPr>
        <a:xfrm>
          <a:off x="5793720" y="1067767"/>
          <a:ext cx="746117" cy="74611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1163BB-4347-4378-AC86-8312868C37F7}">
      <dsp:nvSpPr>
        <dsp:cNvPr id="0" name=""/>
        <dsp:cNvSpPr/>
      </dsp:nvSpPr>
      <dsp:spPr>
        <a:xfrm>
          <a:off x="5420662" y="1202068"/>
          <a:ext cx="1492234" cy="477515"/>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_tradnl" sz="1100" kern="1200" dirty="0" smtClean="0"/>
            <a:t>De instancia</a:t>
          </a:r>
          <a:endParaRPr lang="es-ES_tradnl" sz="1100" kern="1200" dirty="0"/>
        </a:p>
      </dsp:txBody>
      <dsp:txXfrm>
        <a:off x="5420662" y="1202068"/>
        <a:ext cx="1492234" cy="477515"/>
      </dsp:txXfrm>
    </dsp:sp>
    <dsp:sp modelId="{5CB13CDC-7E5F-4091-ADA2-F7C8D8FB64DE}">
      <dsp:nvSpPr>
        <dsp:cNvPr id="0" name=""/>
        <dsp:cNvSpPr/>
      </dsp:nvSpPr>
      <dsp:spPr>
        <a:xfrm>
          <a:off x="6763673" y="2127253"/>
          <a:ext cx="746117" cy="74611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CC7D8D-14CE-4BA9-A1D7-F57F75774F98}">
      <dsp:nvSpPr>
        <dsp:cNvPr id="0" name=""/>
        <dsp:cNvSpPr/>
      </dsp:nvSpPr>
      <dsp:spPr>
        <a:xfrm>
          <a:off x="6763673" y="2127253"/>
          <a:ext cx="746117" cy="74611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DD5D4B-34CF-4FED-BE05-F279CAC1BAD8}">
      <dsp:nvSpPr>
        <dsp:cNvPr id="0" name=""/>
        <dsp:cNvSpPr/>
      </dsp:nvSpPr>
      <dsp:spPr>
        <a:xfrm>
          <a:off x="6390614" y="2261554"/>
          <a:ext cx="1492234" cy="477515"/>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_tradnl" sz="1100" kern="1200" dirty="0" smtClean="0"/>
            <a:t>Agregación inconsistente</a:t>
          </a:r>
          <a:endParaRPr lang="es-ES_tradnl" sz="1100" kern="1200" dirty="0"/>
        </a:p>
      </dsp:txBody>
      <dsp:txXfrm>
        <a:off x="6390614" y="2261554"/>
        <a:ext cx="1492234" cy="477515"/>
      </dsp:txXfrm>
    </dsp:sp>
    <dsp:sp modelId="{9A02F184-5648-4A2E-8D5A-54B6B4840DF2}">
      <dsp:nvSpPr>
        <dsp:cNvPr id="0" name=""/>
        <dsp:cNvSpPr/>
      </dsp:nvSpPr>
      <dsp:spPr>
        <a:xfrm>
          <a:off x="6763673" y="3186740"/>
          <a:ext cx="746117" cy="74611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63E29E-03B6-4315-A13E-2E12262152CB}">
      <dsp:nvSpPr>
        <dsp:cNvPr id="0" name=""/>
        <dsp:cNvSpPr/>
      </dsp:nvSpPr>
      <dsp:spPr>
        <a:xfrm>
          <a:off x="6763673" y="3186740"/>
          <a:ext cx="746117" cy="74611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7F5F8A-9057-4B80-BA7E-85CAF176C460}">
      <dsp:nvSpPr>
        <dsp:cNvPr id="0" name=""/>
        <dsp:cNvSpPr/>
      </dsp:nvSpPr>
      <dsp:spPr>
        <a:xfrm>
          <a:off x="6390614" y="3321041"/>
          <a:ext cx="1492234" cy="477515"/>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_tradnl" sz="1100" kern="1200" dirty="0" smtClean="0"/>
            <a:t>Sincronización</a:t>
          </a:r>
          <a:endParaRPr lang="es-ES_tradnl" sz="1100" kern="1200" dirty="0"/>
        </a:p>
      </dsp:txBody>
      <dsp:txXfrm>
        <a:off x="6390614" y="3321041"/>
        <a:ext cx="1492234" cy="47751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366A3E-3DC1-4D71-80C4-E1FAA4F13EB9}">
      <dsp:nvSpPr>
        <dsp:cNvPr id="0" name=""/>
        <dsp:cNvSpPr/>
      </dsp:nvSpPr>
      <dsp:spPr>
        <a:xfrm>
          <a:off x="591502" y="0"/>
          <a:ext cx="6703695" cy="326350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DC7120-EDA2-4981-967F-24B06142B889}">
      <dsp:nvSpPr>
        <dsp:cNvPr id="0" name=""/>
        <dsp:cNvSpPr/>
      </dsp:nvSpPr>
      <dsp:spPr>
        <a:xfrm>
          <a:off x="2439" y="979051"/>
          <a:ext cx="2436524" cy="1305401"/>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GB" sz="3800" kern="1200" dirty="0" smtClean="0"/>
            <a:t>Extract</a:t>
          </a:r>
          <a:endParaRPr lang="en-GB" sz="3800" kern="1200" dirty="0"/>
        </a:p>
      </dsp:txBody>
      <dsp:txXfrm>
        <a:off x="66163" y="1042775"/>
        <a:ext cx="2309076" cy="1177953"/>
      </dsp:txXfrm>
    </dsp:sp>
    <dsp:sp modelId="{6C044C38-A956-4E19-B81F-E9F1084030F7}">
      <dsp:nvSpPr>
        <dsp:cNvPr id="0" name=""/>
        <dsp:cNvSpPr/>
      </dsp:nvSpPr>
      <dsp:spPr>
        <a:xfrm>
          <a:off x="2725087" y="979051"/>
          <a:ext cx="2436524" cy="13054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GB" sz="3800" kern="1200" dirty="0" smtClean="0"/>
            <a:t>Transform</a:t>
          </a:r>
          <a:endParaRPr lang="en-GB" sz="3800" kern="1200" dirty="0"/>
        </a:p>
      </dsp:txBody>
      <dsp:txXfrm>
        <a:off x="2788811" y="1042775"/>
        <a:ext cx="2309076" cy="1177953"/>
      </dsp:txXfrm>
    </dsp:sp>
    <dsp:sp modelId="{11FA4C3B-F0D0-4574-893B-85F239E69297}">
      <dsp:nvSpPr>
        <dsp:cNvPr id="0" name=""/>
        <dsp:cNvSpPr/>
      </dsp:nvSpPr>
      <dsp:spPr>
        <a:xfrm>
          <a:off x="5447735" y="979051"/>
          <a:ext cx="2436524" cy="1305401"/>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GB" sz="3800" kern="1200" dirty="0" smtClean="0"/>
            <a:t>Load</a:t>
          </a:r>
          <a:endParaRPr lang="en-GB" sz="3800" kern="1200" dirty="0"/>
        </a:p>
      </dsp:txBody>
      <dsp:txXfrm>
        <a:off x="5511459" y="1042775"/>
        <a:ext cx="2309076" cy="117795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366A3E-3DC1-4D71-80C4-E1FAA4F13EB9}">
      <dsp:nvSpPr>
        <dsp:cNvPr id="0" name=""/>
        <dsp:cNvSpPr/>
      </dsp:nvSpPr>
      <dsp:spPr>
        <a:xfrm>
          <a:off x="591502" y="0"/>
          <a:ext cx="6703695" cy="326350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DC7120-EDA2-4981-967F-24B06142B889}">
      <dsp:nvSpPr>
        <dsp:cNvPr id="0" name=""/>
        <dsp:cNvSpPr/>
      </dsp:nvSpPr>
      <dsp:spPr>
        <a:xfrm>
          <a:off x="2439" y="979051"/>
          <a:ext cx="2436524" cy="1305401"/>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GB" sz="3800" kern="1200" dirty="0" smtClean="0"/>
            <a:t>Extract</a:t>
          </a:r>
          <a:endParaRPr lang="en-GB" sz="3800" kern="1200" dirty="0"/>
        </a:p>
      </dsp:txBody>
      <dsp:txXfrm>
        <a:off x="66163" y="1042775"/>
        <a:ext cx="2309076" cy="1177953"/>
      </dsp:txXfrm>
    </dsp:sp>
    <dsp:sp modelId="{6C044C38-A956-4E19-B81F-E9F1084030F7}">
      <dsp:nvSpPr>
        <dsp:cNvPr id="0" name=""/>
        <dsp:cNvSpPr/>
      </dsp:nvSpPr>
      <dsp:spPr>
        <a:xfrm>
          <a:off x="2725087" y="979051"/>
          <a:ext cx="2436524" cy="1305401"/>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GB" sz="3800" kern="1200" dirty="0" smtClean="0"/>
            <a:t>Transform</a:t>
          </a:r>
          <a:endParaRPr lang="en-GB" sz="3800" kern="1200" dirty="0"/>
        </a:p>
      </dsp:txBody>
      <dsp:txXfrm>
        <a:off x="2788811" y="1042775"/>
        <a:ext cx="2309076" cy="1177953"/>
      </dsp:txXfrm>
    </dsp:sp>
    <dsp:sp modelId="{11FA4C3B-F0D0-4574-893B-85F239E69297}">
      <dsp:nvSpPr>
        <dsp:cNvPr id="0" name=""/>
        <dsp:cNvSpPr/>
      </dsp:nvSpPr>
      <dsp:spPr>
        <a:xfrm>
          <a:off x="5447735" y="979051"/>
          <a:ext cx="2436524" cy="13054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GB" sz="3800" kern="1200" dirty="0" smtClean="0"/>
            <a:t>Load</a:t>
          </a:r>
          <a:endParaRPr lang="en-GB" sz="3800" kern="1200" dirty="0"/>
        </a:p>
      </dsp:txBody>
      <dsp:txXfrm>
        <a:off x="5511459" y="1042775"/>
        <a:ext cx="2309076" cy="117795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89CAB-2394-4B91-B806-86DE0BD5868A}" type="datetimeFigureOut">
              <a:rPr lang="en-US" smtClean="0"/>
              <a:t>12/13/2019</a:t>
            </a:fld>
            <a:endParaRPr lang="en-U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F7F26E-DD7F-46D0-BFC7-A9D0A741C479}" type="slidenum">
              <a:rPr lang="en-US" smtClean="0"/>
              <a:t>‹Nº›</a:t>
            </a:fld>
            <a:endParaRPr lang="en-US"/>
          </a:p>
        </p:txBody>
      </p:sp>
    </p:spTree>
    <p:extLst>
      <p:ext uri="{BB962C8B-B14F-4D97-AF65-F5344CB8AC3E}">
        <p14:creationId xmlns:p14="http://schemas.microsoft.com/office/powerpoint/2010/main" val="3365466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noProof="0" smtClean="0"/>
              <a:t>Click to edit Master title style</a:t>
            </a:r>
            <a:endParaRPr lang="es-ES" noProof="0"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noProof="0" smtClean="0"/>
              <a:t>Click to edit Master subtitle style</a:t>
            </a:r>
            <a:endParaRPr lang="es-ES" noProof="0" dirty="0"/>
          </a:p>
        </p:txBody>
      </p:sp>
      <p:sp>
        <p:nvSpPr>
          <p:cNvPr id="4" name="Date Placeholder 3"/>
          <p:cNvSpPr>
            <a:spLocks noGrp="1"/>
          </p:cNvSpPr>
          <p:nvPr>
            <p:ph type="dt" sz="half" idx="10"/>
          </p:nvPr>
        </p:nvSpPr>
        <p:spPr/>
        <p:txBody>
          <a:bodyPr/>
          <a:lstStyle/>
          <a:p>
            <a:fld id="{69CAA762-8B9B-4E9E-9242-1A63E09582AC}" type="datetime1">
              <a:rPr lang="en-US" smtClean="0"/>
              <a:t>12/13/2019</a:t>
            </a:fld>
            <a:endParaRPr lang="en-US"/>
          </a:p>
        </p:txBody>
      </p:sp>
      <p:sp>
        <p:nvSpPr>
          <p:cNvPr id="6" name="Slide Number Placeholder 5"/>
          <p:cNvSpPr>
            <a:spLocks noGrp="1"/>
          </p:cNvSpPr>
          <p:nvPr>
            <p:ph type="sldNum" sz="quarter" idx="12"/>
          </p:nvPr>
        </p:nvSpPr>
        <p:spPr>
          <a:xfrm>
            <a:off x="7882128" y="6356350"/>
            <a:ext cx="633222" cy="365125"/>
          </a:xfrm>
        </p:spPr>
        <p:txBody>
          <a:bodyPr/>
          <a:lstStyle>
            <a:lvl1pPr>
              <a:defRPr sz="1800"/>
            </a:lvl1pPr>
          </a:lstStyle>
          <a:p>
            <a:fld id="{E632488C-DC10-4997-9506-1AB07A532E75}" type="slidenum">
              <a:rPr lang="en-US" smtClean="0"/>
              <a:pPr/>
              <a:t>‹Nº›</a:t>
            </a:fld>
            <a:endParaRPr lang="en-US" dirty="0"/>
          </a:p>
        </p:txBody>
      </p:sp>
      <p:cxnSp>
        <p:nvCxnSpPr>
          <p:cNvPr id="10" name="Conector recto 9">
            <a:extLst>
              <a:ext uri="{FF2B5EF4-FFF2-40B4-BE49-F238E27FC236}">
                <a16:creationId xmlns:a16="http://schemas.microsoft.com/office/drawing/2014/main" id="{2934FF12-274E-4678-8BB9-2C4D21A03174}"/>
              </a:ext>
            </a:extLst>
          </p:cNvPr>
          <p:cNvCxnSpPr/>
          <p:nvPr userDrawn="1"/>
        </p:nvCxnSpPr>
        <p:spPr>
          <a:xfrm>
            <a:off x="0" y="6190488"/>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Marcador de pie de página 4">
            <a:extLst>
              <a:ext uri="{FF2B5EF4-FFF2-40B4-BE49-F238E27FC236}">
                <a16:creationId xmlns:a16="http://schemas.microsoft.com/office/drawing/2014/main" id="{6335424A-82AF-44E0-9F40-CE8142FC561A}"/>
              </a:ext>
            </a:extLst>
          </p:cNvPr>
          <p:cNvSpPr>
            <a:spLocks noGrp="1"/>
          </p:cNvSpPr>
          <p:nvPr>
            <p:ph type="ftr" sz="quarter" idx="11"/>
          </p:nvPr>
        </p:nvSpPr>
        <p:spPr>
          <a:xfrm>
            <a:off x="3028950" y="6356351"/>
            <a:ext cx="4633722" cy="501649"/>
          </a:xfrm>
          <a:prstGeom prst="rect">
            <a:avLst/>
          </a:prstGeom>
        </p:spPr>
        <p:txBody>
          <a:bodyPr/>
          <a:lstStyle>
            <a:lvl1pPr>
              <a:defRPr sz="1400"/>
            </a:lvl1pPr>
          </a:lstStyle>
          <a:p>
            <a:r>
              <a:rPr lang="en-US" dirty="0" smtClean="0"/>
              <a:t>M3.01 - </a:t>
            </a:r>
            <a:r>
              <a:rPr lang="es-ES" dirty="0" smtClean="0"/>
              <a:t>Modelos de Datos y Sistemas de Información</a:t>
            </a:r>
            <a:endParaRPr lang="en-US" dirty="0"/>
          </a:p>
        </p:txBody>
      </p:sp>
    </p:spTree>
    <p:extLst>
      <p:ext uri="{BB962C8B-B14F-4D97-AF65-F5344CB8AC3E}">
        <p14:creationId xmlns:p14="http://schemas.microsoft.com/office/powerpoint/2010/main" val="1617503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633845" y="45720"/>
            <a:ext cx="7886700" cy="804672"/>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628650" y="1042417"/>
            <a:ext cx="7886700" cy="50017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C6938E-4683-46A4-9B5E-18358A8B980A}" type="datetime1">
              <a:rPr lang="en-US" smtClean="0"/>
              <a:t>12/13/2019</a:t>
            </a:fld>
            <a:endParaRPr lang="en-US"/>
          </a:p>
        </p:txBody>
      </p:sp>
      <p:sp>
        <p:nvSpPr>
          <p:cNvPr id="6" name="Slide Number Placeholder 5"/>
          <p:cNvSpPr>
            <a:spLocks noGrp="1"/>
          </p:cNvSpPr>
          <p:nvPr>
            <p:ph type="sldNum" sz="quarter" idx="12"/>
          </p:nvPr>
        </p:nvSpPr>
        <p:spPr>
          <a:xfrm>
            <a:off x="7955279" y="6356351"/>
            <a:ext cx="565265" cy="365125"/>
          </a:xfrm>
        </p:spPr>
        <p:txBody>
          <a:bodyPr/>
          <a:lstStyle/>
          <a:p>
            <a:fld id="{E632488C-DC10-4997-9506-1AB07A532E75}" type="slidenum">
              <a:rPr lang="en-US" smtClean="0"/>
              <a:t>‹Nº›</a:t>
            </a:fld>
            <a:endParaRPr lang="en-US"/>
          </a:p>
        </p:txBody>
      </p:sp>
      <p:sp>
        <p:nvSpPr>
          <p:cNvPr id="7" name="Marcador de pie de página 4">
            <a:extLst>
              <a:ext uri="{FF2B5EF4-FFF2-40B4-BE49-F238E27FC236}">
                <a16:creationId xmlns:a16="http://schemas.microsoft.com/office/drawing/2014/main" id="{6335424A-82AF-44E0-9F40-CE8142FC561A}"/>
              </a:ext>
            </a:extLst>
          </p:cNvPr>
          <p:cNvSpPr>
            <a:spLocks noGrp="1"/>
          </p:cNvSpPr>
          <p:nvPr>
            <p:ph type="ftr" sz="quarter" idx="11"/>
          </p:nvPr>
        </p:nvSpPr>
        <p:spPr>
          <a:xfrm>
            <a:off x="3028950" y="6356351"/>
            <a:ext cx="4633722" cy="501649"/>
          </a:xfrm>
          <a:prstGeom prst="rect">
            <a:avLst/>
          </a:prstGeom>
        </p:spPr>
        <p:txBody>
          <a:bodyPr/>
          <a:lstStyle>
            <a:lvl1pPr>
              <a:defRPr sz="1400"/>
            </a:lvl1pPr>
          </a:lstStyle>
          <a:p>
            <a:r>
              <a:rPr lang="en-US" dirty="0" smtClean="0"/>
              <a:t>M3.01 - </a:t>
            </a:r>
            <a:r>
              <a:rPr lang="es-ES" dirty="0" smtClean="0"/>
              <a:t>Modelos de Datos y Sistemas de Información</a:t>
            </a:r>
            <a:endParaRPr lang="en-US" dirty="0"/>
          </a:p>
        </p:txBody>
      </p:sp>
    </p:spTree>
    <p:extLst>
      <p:ext uri="{BB962C8B-B14F-4D97-AF65-F5344CB8AC3E}">
        <p14:creationId xmlns:p14="http://schemas.microsoft.com/office/powerpoint/2010/main" val="2723820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34A370-40A0-4AD8-A2AB-FEA7B0A3C36F}" type="datetimeFigureOut">
              <a:rPr lang="en-GB" smtClean="0"/>
              <a:t>13/12/2019</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75492027-9B7D-492D-B7CD-8381EE972680}" type="slidenum">
              <a:rPr lang="en-GB" smtClean="0"/>
              <a:t>‹Nº›</a:t>
            </a:fld>
            <a:endParaRPr lang="en-GB" dirty="0"/>
          </a:p>
        </p:txBody>
      </p:sp>
    </p:spTree>
    <p:extLst>
      <p:ext uri="{BB962C8B-B14F-4D97-AF65-F5344CB8AC3E}">
        <p14:creationId xmlns:p14="http://schemas.microsoft.com/office/powerpoint/2010/main" val="3054999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34A370-40A0-4AD8-A2AB-FEA7B0A3C36F}" type="datetimeFigureOut">
              <a:rPr lang="en-GB" smtClean="0"/>
              <a:t>13/12/2019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5492027-9B7D-492D-B7CD-8381EE972680}" type="slidenum">
              <a:rPr lang="en-GB" smtClean="0"/>
              <a:t>‹Nº›</a:t>
            </a:fld>
            <a:endParaRPr lang="en-GB" dirty="0"/>
          </a:p>
        </p:txBody>
      </p:sp>
    </p:spTree>
    <p:extLst>
      <p:ext uri="{BB962C8B-B14F-4D97-AF65-F5344CB8AC3E}">
        <p14:creationId xmlns:p14="http://schemas.microsoft.com/office/powerpoint/2010/main" val="40991955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237744"/>
            <a:ext cx="7886700" cy="530352"/>
          </a:xfrm>
          <a:prstGeom prst="rect">
            <a:avLst/>
          </a:prstGeom>
        </p:spPr>
        <p:txBody>
          <a:bodyPr vert="horz" lIns="91440" tIns="45720" rIns="91440" bIns="45720" rtlCol="0" anchor="ctr">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633845" y="1170433"/>
            <a:ext cx="7886700" cy="4898714"/>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9D3AED9E-31CF-4D9C-86D9-4276746109C6}" type="datetime1">
              <a:rPr lang="en-US" smtClean="0"/>
              <a:t>12/13/2019</a:t>
            </a:fld>
            <a:endParaRPr lang="en-US"/>
          </a:p>
        </p:txBody>
      </p:sp>
      <p:sp>
        <p:nvSpPr>
          <p:cNvPr id="6" name="Slide Number Placeholder 5"/>
          <p:cNvSpPr>
            <a:spLocks noGrp="1"/>
          </p:cNvSpPr>
          <p:nvPr>
            <p:ph type="sldNum" sz="quarter" idx="4"/>
          </p:nvPr>
        </p:nvSpPr>
        <p:spPr>
          <a:xfrm>
            <a:off x="7845551" y="6356351"/>
            <a:ext cx="674993" cy="365125"/>
          </a:xfrm>
          <a:prstGeom prst="rect">
            <a:avLst/>
          </a:prstGeom>
        </p:spPr>
        <p:txBody>
          <a:bodyPr vert="horz" lIns="91440" tIns="45720" rIns="91440" bIns="45720" rtlCol="0" anchor="ctr"/>
          <a:lstStyle>
            <a:lvl1pPr algn="r">
              <a:defRPr sz="1600" b="0">
                <a:solidFill>
                  <a:schemeClr val="tx1">
                    <a:tint val="75000"/>
                  </a:schemeClr>
                </a:solidFill>
              </a:defRPr>
            </a:lvl1pPr>
          </a:lstStyle>
          <a:p>
            <a:fld id="{E632488C-DC10-4997-9506-1AB07A532E75}" type="slidenum">
              <a:rPr lang="en-US" smtClean="0"/>
              <a:pPr/>
              <a:t>‹Nº›</a:t>
            </a:fld>
            <a:endParaRPr lang="en-US" dirty="0"/>
          </a:p>
        </p:txBody>
      </p:sp>
      <p:pic>
        <p:nvPicPr>
          <p:cNvPr id="10" name="Imagen 9"/>
          <p:cNvPicPr>
            <a:picLocks noChangeAspect="1"/>
          </p:cNvPicPr>
          <p:nvPr userDrawn="1"/>
        </p:nvPicPr>
        <p:blipFill>
          <a:blip r:embed="rId6"/>
          <a:stretch>
            <a:fillRect/>
          </a:stretch>
        </p:blipFill>
        <p:spPr>
          <a:xfrm>
            <a:off x="0" y="6205671"/>
            <a:ext cx="2975106" cy="652329"/>
          </a:xfrm>
          <a:prstGeom prst="rect">
            <a:avLst/>
          </a:prstGeom>
        </p:spPr>
      </p:pic>
      <p:cxnSp>
        <p:nvCxnSpPr>
          <p:cNvPr id="9" name="Conector recto 8">
            <a:extLst>
              <a:ext uri="{FF2B5EF4-FFF2-40B4-BE49-F238E27FC236}">
                <a16:creationId xmlns:a16="http://schemas.microsoft.com/office/drawing/2014/main" id="{14EBBC03-979D-4049-A092-45DE5892018A}"/>
              </a:ext>
            </a:extLst>
          </p:cNvPr>
          <p:cNvCxnSpPr/>
          <p:nvPr userDrawn="1"/>
        </p:nvCxnSpPr>
        <p:spPr>
          <a:xfrm>
            <a:off x="0" y="6190488"/>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46072601-E48B-4DD0-BF4E-EFBDC6FBAC56}"/>
              </a:ext>
            </a:extLst>
          </p:cNvPr>
          <p:cNvCxnSpPr/>
          <p:nvPr userDrawn="1"/>
        </p:nvCxnSpPr>
        <p:spPr>
          <a:xfrm>
            <a:off x="0" y="896112"/>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Marcador de pie de página 4">
            <a:extLst>
              <a:ext uri="{FF2B5EF4-FFF2-40B4-BE49-F238E27FC236}">
                <a16:creationId xmlns:a16="http://schemas.microsoft.com/office/drawing/2014/main" id="{6335424A-82AF-44E0-9F40-CE8142FC561A}"/>
              </a:ext>
            </a:extLst>
          </p:cNvPr>
          <p:cNvSpPr>
            <a:spLocks noGrp="1"/>
          </p:cNvSpPr>
          <p:nvPr>
            <p:ph type="ftr" sz="quarter" idx="3"/>
          </p:nvPr>
        </p:nvSpPr>
        <p:spPr>
          <a:xfrm>
            <a:off x="3028950" y="6356351"/>
            <a:ext cx="4633722" cy="501649"/>
          </a:xfrm>
          <a:prstGeom prst="rect">
            <a:avLst/>
          </a:prstGeom>
        </p:spPr>
        <p:txBody>
          <a:bodyPr/>
          <a:lstStyle>
            <a:lvl1pPr>
              <a:defRPr sz="1400"/>
            </a:lvl1pPr>
          </a:lstStyle>
          <a:p>
            <a:r>
              <a:rPr lang="en-US" dirty="0" smtClean="0"/>
              <a:t>M3.01 - </a:t>
            </a:r>
            <a:r>
              <a:rPr lang="es-ES" dirty="0" smtClean="0"/>
              <a:t>Modelos de Datos y Sistemas de Información</a:t>
            </a:r>
            <a:endParaRPr lang="en-US" dirty="0"/>
          </a:p>
        </p:txBody>
      </p:sp>
    </p:spTree>
    <p:extLst>
      <p:ext uri="{BB962C8B-B14F-4D97-AF65-F5344CB8AC3E}">
        <p14:creationId xmlns:p14="http://schemas.microsoft.com/office/powerpoint/2010/main" val="7845527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42999" y="1124530"/>
            <a:ext cx="7142747" cy="2387600"/>
          </a:xfrm>
        </p:spPr>
        <p:txBody>
          <a:bodyPr>
            <a:normAutofit/>
          </a:bodyPr>
          <a:lstStyle/>
          <a:p>
            <a:r>
              <a:rPr lang="es-ES" dirty="0" smtClean="0"/>
              <a:t>ETL: Extracción, Transformación y Carga de datos</a:t>
            </a:r>
            <a:endParaRPr lang="es-ES" dirty="0"/>
          </a:p>
        </p:txBody>
      </p:sp>
      <p:sp>
        <p:nvSpPr>
          <p:cNvPr id="3" name="Subtítulo 2"/>
          <p:cNvSpPr>
            <a:spLocks noGrp="1"/>
          </p:cNvSpPr>
          <p:nvPr>
            <p:ph type="subTitle" idx="1"/>
          </p:nvPr>
        </p:nvSpPr>
        <p:spPr/>
        <p:txBody>
          <a:bodyPr/>
          <a:lstStyle/>
          <a:p>
            <a:endParaRPr lang="es-ES" dirty="0"/>
          </a:p>
          <a:p>
            <a:r>
              <a:rPr lang="es-ES" dirty="0" smtClean="0"/>
              <a:t>David Rodríguez González</a:t>
            </a:r>
          </a:p>
          <a:p>
            <a:r>
              <a:rPr lang="es-ES" dirty="0" smtClean="0"/>
              <a:t>Santander</a:t>
            </a:r>
            <a:r>
              <a:rPr lang="es-ES" dirty="0"/>
              <a:t>, </a:t>
            </a:r>
            <a:r>
              <a:rPr lang="es-ES" dirty="0" smtClean="0"/>
              <a:t>13-16 de diciembre de 2019</a:t>
            </a:r>
            <a:endParaRPr lang="es-ES" dirty="0"/>
          </a:p>
        </p:txBody>
      </p:sp>
    </p:spTree>
    <p:extLst>
      <p:ext uri="{BB962C8B-B14F-4D97-AF65-F5344CB8AC3E}">
        <p14:creationId xmlns:p14="http://schemas.microsoft.com/office/powerpoint/2010/main" val="32568767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7792" y="2533789"/>
            <a:ext cx="1245269" cy="613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Relational Database</a:t>
            </a:r>
          </a:p>
          <a:p>
            <a:pPr algn="ctr"/>
            <a:r>
              <a:rPr lang="en-GB" sz="1350" dirty="0"/>
              <a:t>Source</a:t>
            </a:r>
          </a:p>
        </p:txBody>
      </p:sp>
      <p:sp>
        <p:nvSpPr>
          <p:cNvPr id="3" name="Rectangle 2"/>
          <p:cNvSpPr/>
          <p:nvPr/>
        </p:nvSpPr>
        <p:spPr>
          <a:xfrm>
            <a:off x="397792" y="3748979"/>
            <a:ext cx="1245269" cy="613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Non-Relational Source</a:t>
            </a:r>
          </a:p>
        </p:txBody>
      </p:sp>
      <p:sp>
        <p:nvSpPr>
          <p:cNvPr id="5" name="Flowchart: Magnetic Disk 4"/>
          <p:cNvSpPr/>
          <p:nvPr/>
        </p:nvSpPr>
        <p:spPr>
          <a:xfrm>
            <a:off x="3905564" y="4305801"/>
            <a:ext cx="1203158" cy="87457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Staging</a:t>
            </a:r>
          </a:p>
        </p:txBody>
      </p:sp>
      <p:sp>
        <p:nvSpPr>
          <p:cNvPr id="6" name="Oval 5"/>
          <p:cNvSpPr/>
          <p:nvPr/>
        </p:nvSpPr>
        <p:spPr>
          <a:xfrm>
            <a:off x="3448548" y="1538163"/>
            <a:ext cx="2231858" cy="10768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Transformation functions</a:t>
            </a:r>
          </a:p>
        </p:txBody>
      </p:sp>
      <p:sp>
        <p:nvSpPr>
          <p:cNvPr id="7" name="Rectangle 6"/>
          <p:cNvSpPr/>
          <p:nvPr/>
        </p:nvSpPr>
        <p:spPr>
          <a:xfrm>
            <a:off x="2245390" y="2319490"/>
            <a:ext cx="685800" cy="2249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1350" dirty="0"/>
              <a:t>EXTRACTION</a:t>
            </a:r>
          </a:p>
        </p:txBody>
      </p:sp>
      <p:sp>
        <p:nvSpPr>
          <p:cNvPr id="8" name="Rectangle 7"/>
          <p:cNvSpPr/>
          <p:nvPr/>
        </p:nvSpPr>
        <p:spPr>
          <a:xfrm>
            <a:off x="6317331" y="2319490"/>
            <a:ext cx="685800" cy="2249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1350" dirty="0"/>
              <a:t>LOADING</a:t>
            </a:r>
          </a:p>
        </p:txBody>
      </p:sp>
      <p:sp>
        <p:nvSpPr>
          <p:cNvPr id="9" name="Flowchart: Magnetic Disk 8"/>
          <p:cNvSpPr/>
          <p:nvPr/>
        </p:nvSpPr>
        <p:spPr>
          <a:xfrm>
            <a:off x="7500938" y="2840593"/>
            <a:ext cx="1203158" cy="110491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Target</a:t>
            </a:r>
          </a:p>
        </p:txBody>
      </p:sp>
      <p:cxnSp>
        <p:nvCxnSpPr>
          <p:cNvPr id="11" name="Straight Arrow Connector 10"/>
          <p:cNvCxnSpPr>
            <a:stCxn id="2" idx="3"/>
            <a:endCxn id="7" idx="1"/>
          </p:cNvCxnSpPr>
          <p:nvPr/>
        </p:nvCxnSpPr>
        <p:spPr>
          <a:xfrm>
            <a:off x="1643061" y="2840594"/>
            <a:ext cx="602329" cy="603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3" idx="3"/>
            <a:endCxn id="7" idx="1"/>
          </p:cNvCxnSpPr>
          <p:nvPr/>
        </p:nvCxnSpPr>
        <p:spPr>
          <a:xfrm flipV="1">
            <a:off x="1643061" y="3444444"/>
            <a:ext cx="602329" cy="611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5" idx="2"/>
          </p:cNvCxnSpPr>
          <p:nvPr/>
        </p:nvCxnSpPr>
        <p:spPr>
          <a:xfrm>
            <a:off x="2888330" y="3460395"/>
            <a:ext cx="1017234" cy="1282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4"/>
          </p:cNvCxnSpPr>
          <p:nvPr/>
        </p:nvCxnSpPr>
        <p:spPr>
          <a:xfrm flipH="1">
            <a:off x="4564476" y="2614989"/>
            <a:ext cx="1" cy="1690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4"/>
            <a:endCxn id="8" idx="1"/>
          </p:cNvCxnSpPr>
          <p:nvPr/>
        </p:nvCxnSpPr>
        <p:spPr>
          <a:xfrm flipV="1">
            <a:off x="5108722" y="3444444"/>
            <a:ext cx="1208609" cy="1298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3"/>
          </p:cNvCxnSpPr>
          <p:nvPr/>
        </p:nvCxnSpPr>
        <p:spPr>
          <a:xfrm>
            <a:off x="7003131" y="3444443"/>
            <a:ext cx="4978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335409" y="2614990"/>
            <a:ext cx="15793" cy="1747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68455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Simplified ETL</a:t>
            </a:r>
            <a:endParaRPr lang="en-GB" dirty="0"/>
          </a:p>
        </p:txBody>
      </p:sp>
      <p:graphicFrame>
        <p:nvGraphicFramePr>
          <p:cNvPr id="7" name="Content Placeholder 6"/>
          <p:cNvGraphicFramePr>
            <a:graphicFrameLocks noGrp="1"/>
          </p:cNvGraphicFramePr>
          <p:nvPr>
            <p:ph idx="1"/>
            <p:extLst/>
          </p:nvPr>
        </p:nvGraphicFramePr>
        <p:xfrm>
          <a:off x="3887391" y="1597819"/>
          <a:ext cx="4629150" cy="3655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half" idx="2"/>
          </p:nvPr>
        </p:nvSpPr>
        <p:spPr/>
        <p:txBody>
          <a:bodyPr/>
          <a:lstStyle/>
          <a:p>
            <a:r>
              <a:rPr lang="en-GB" dirty="0" smtClean="0"/>
              <a:t>When all sources use the same schema and the data is independent the transform step can be skipped.</a:t>
            </a:r>
          </a:p>
          <a:p>
            <a:r>
              <a:rPr lang="en-GB" dirty="0" smtClean="0"/>
              <a:t>For example, a distributed organisation using the same database schema for the source and target databases. </a:t>
            </a:r>
          </a:p>
          <a:p>
            <a:r>
              <a:rPr lang="en-GB" dirty="0" smtClean="0"/>
              <a:t>If the datasets acquired in each location are independent the data from each source can be inserted directly in the target database.</a:t>
            </a:r>
          </a:p>
          <a:p>
            <a:endParaRPr lang="en-GB" dirty="0" smtClean="0"/>
          </a:p>
          <a:p>
            <a:endParaRPr lang="en-GB" dirty="0"/>
          </a:p>
        </p:txBody>
      </p:sp>
    </p:spTree>
    <p:extLst>
      <p:ext uri="{BB962C8B-B14F-4D97-AF65-F5344CB8AC3E}">
        <p14:creationId xmlns:p14="http://schemas.microsoft.com/office/powerpoint/2010/main" val="30102088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CC4E34-679B-466E-B694-B056F68C5FBD}"/>
              </a:ext>
            </a:extLst>
          </p:cNvPr>
          <p:cNvSpPr>
            <a:spLocks noGrp="1"/>
          </p:cNvSpPr>
          <p:nvPr>
            <p:ph type="title"/>
          </p:nvPr>
        </p:nvSpPr>
        <p:spPr/>
        <p:txBody>
          <a:bodyPr/>
          <a:lstStyle/>
          <a:p>
            <a:r>
              <a:rPr lang="es-ES" dirty="0" smtClean="0"/>
              <a:t>Contenido</a:t>
            </a:r>
            <a:endParaRPr lang="es-ES" dirty="0"/>
          </a:p>
        </p:txBody>
      </p:sp>
      <p:sp>
        <p:nvSpPr>
          <p:cNvPr id="3" name="Marcador de contenido 2">
            <a:extLst>
              <a:ext uri="{FF2B5EF4-FFF2-40B4-BE49-F238E27FC236}">
                <a16:creationId xmlns:a16="http://schemas.microsoft.com/office/drawing/2014/main" id="{6D05CF54-0AE1-4F5F-A8C2-777D11856672}"/>
              </a:ext>
            </a:extLst>
          </p:cNvPr>
          <p:cNvSpPr>
            <a:spLocks noGrp="1"/>
          </p:cNvSpPr>
          <p:nvPr>
            <p:ph idx="1"/>
          </p:nvPr>
        </p:nvSpPr>
        <p:spPr/>
        <p:txBody>
          <a:bodyPr>
            <a:normAutofit/>
          </a:bodyPr>
          <a:lstStyle/>
          <a:p>
            <a:r>
              <a:rPr lang="es-ES" sz="2800" dirty="0" smtClean="0"/>
              <a:t>Introducción</a:t>
            </a:r>
          </a:p>
          <a:p>
            <a:r>
              <a:rPr lang="es-ES" sz="2800" b="1" dirty="0" smtClean="0"/>
              <a:t>Extracción de datos</a:t>
            </a:r>
          </a:p>
          <a:p>
            <a:r>
              <a:rPr lang="es-ES" sz="2800" dirty="0" smtClean="0"/>
              <a:t>Limpieza de datos</a:t>
            </a:r>
          </a:p>
          <a:p>
            <a:r>
              <a:rPr lang="es-ES" sz="2800" dirty="0" smtClean="0"/>
              <a:t>Transformación de datos</a:t>
            </a:r>
          </a:p>
          <a:p>
            <a:r>
              <a:rPr lang="es-ES" sz="2800" dirty="0" smtClean="0"/>
              <a:t>Carga de datos</a:t>
            </a:r>
          </a:p>
          <a:p>
            <a:r>
              <a:rPr lang="es-ES" sz="2800" dirty="0" smtClean="0"/>
              <a:t>Herramientas ETL</a:t>
            </a:r>
          </a:p>
        </p:txBody>
      </p:sp>
      <p:sp>
        <p:nvSpPr>
          <p:cNvPr id="4" name="Marcador de número de diapositiva 3">
            <a:extLst>
              <a:ext uri="{FF2B5EF4-FFF2-40B4-BE49-F238E27FC236}">
                <a16:creationId xmlns:a16="http://schemas.microsoft.com/office/drawing/2014/main" id="{8F3CABA6-B171-4764-BBBC-36C4833993CE}"/>
              </a:ext>
            </a:extLst>
          </p:cNvPr>
          <p:cNvSpPr>
            <a:spLocks noGrp="1"/>
          </p:cNvSpPr>
          <p:nvPr>
            <p:ph type="sldNum" sz="quarter" idx="12"/>
          </p:nvPr>
        </p:nvSpPr>
        <p:spPr/>
        <p:txBody>
          <a:bodyPr/>
          <a:lstStyle/>
          <a:p>
            <a:fld id="{E632488C-DC10-4997-9506-1AB07A532E75}" type="slidenum">
              <a:rPr lang="en-US" smtClean="0"/>
              <a:t>12</a:t>
            </a:fld>
            <a:endParaRPr lang="en-US" dirty="0"/>
          </a:p>
        </p:txBody>
      </p:sp>
      <p:sp>
        <p:nvSpPr>
          <p:cNvPr id="5" name="Marcador de pie de página 4">
            <a:extLst>
              <a:ext uri="{FF2B5EF4-FFF2-40B4-BE49-F238E27FC236}">
                <a16:creationId xmlns:a16="http://schemas.microsoft.com/office/drawing/2014/main" id="{6335424A-82AF-44E0-9F40-CE8142FC561A}"/>
              </a:ext>
            </a:extLst>
          </p:cNvPr>
          <p:cNvSpPr>
            <a:spLocks noGrp="1"/>
          </p:cNvSpPr>
          <p:nvPr>
            <p:ph type="ftr" sz="quarter" idx="11"/>
          </p:nvPr>
        </p:nvSpPr>
        <p:spPr>
          <a:xfrm>
            <a:off x="3028950" y="6356351"/>
            <a:ext cx="4633722" cy="365125"/>
          </a:xfrm>
        </p:spPr>
        <p:txBody>
          <a:bodyPr/>
          <a:lstStyle/>
          <a:p>
            <a:r>
              <a:rPr lang="en-US" dirty="0"/>
              <a:t>M3.02 – </a:t>
            </a:r>
            <a:r>
              <a:rPr lang="en-US" dirty="0" err="1"/>
              <a:t>Ciclo</a:t>
            </a:r>
            <a:r>
              <a:rPr lang="en-US" dirty="0"/>
              <a:t> de </a:t>
            </a:r>
            <a:r>
              <a:rPr lang="en-US" dirty="0" err="1"/>
              <a:t>vida</a:t>
            </a:r>
            <a:r>
              <a:rPr lang="en-US" dirty="0"/>
              <a:t> de </a:t>
            </a:r>
            <a:r>
              <a:rPr lang="en-US" dirty="0" err="1"/>
              <a:t>los</a:t>
            </a:r>
            <a:r>
              <a:rPr lang="en-US" dirty="0"/>
              <a:t> </a:t>
            </a:r>
            <a:r>
              <a:rPr lang="en-US" dirty="0" err="1"/>
              <a:t>datos</a:t>
            </a:r>
            <a:r>
              <a:rPr lang="en-US" dirty="0"/>
              <a:t> </a:t>
            </a:r>
          </a:p>
        </p:txBody>
      </p:sp>
    </p:spTree>
    <p:extLst>
      <p:ext uri="{BB962C8B-B14F-4D97-AF65-F5344CB8AC3E}">
        <p14:creationId xmlns:p14="http://schemas.microsoft.com/office/powerpoint/2010/main" val="38929017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794061889"/>
              </p:ext>
            </p:extLst>
          </p:nvPr>
        </p:nvGraphicFramePr>
        <p:xfrm>
          <a:off x="628650" y="2226469"/>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24593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ln/>
        </p:spPr>
        <p:txBody>
          <a:bodyPr/>
          <a:lstStyle/>
          <a:p>
            <a:r>
              <a:rPr lang="en-US" altLang="es-ES_tradnl"/>
              <a:t>Data Extraction</a:t>
            </a:r>
          </a:p>
        </p:txBody>
      </p:sp>
      <p:sp>
        <p:nvSpPr>
          <p:cNvPr id="19458" name="Rectangle 2"/>
          <p:cNvSpPr>
            <a:spLocks noGrp="1" noChangeArrowheads="1"/>
          </p:cNvSpPr>
          <p:nvPr>
            <p:ph type="body" idx="1"/>
          </p:nvPr>
        </p:nvSpPr>
        <p:spPr>
          <a:ln/>
        </p:spPr>
        <p:txBody>
          <a:bodyPr/>
          <a:lstStyle/>
          <a:p>
            <a:pPr marL="466560"/>
            <a:r>
              <a:rPr lang="en-US" altLang="es-ES_tradnl" sz="2320"/>
              <a:t>The main objective of the extract step is to retrieve all the required data from the source system with as little resources as possible. </a:t>
            </a:r>
          </a:p>
          <a:p>
            <a:pPr marL="466560">
              <a:spcBef>
                <a:spcPts val="2039"/>
              </a:spcBef>
            </a:pPr>
            <a:r>
              <a:rPr lang="en-US" altLang="es-ES_tradnl" sz="2320"/>
              <a:t>The extract step should be designed in a way that it does not negatively affect the source system in terms or performance, response time or any kind of locking.</a:t>
            </a:r>
          </a:p>
          <a:p>
            <a:pPr marL="466560">
              <a:spcBef>
                <a:spcPts val="2039"/>
              </a:spcBef>
            </a:pPr>
            <a:r>
              <a:rPr lang="en-US" altLang="es-ES_tradnl" sz="2320"/>
              <a:t>Common data-source formats include  relational databases, XML, flat files (CSV), Excel spreadsheets, but may also include non-relational database structures.</a:t>
            </a:r>
          </a:p>
        </p:txBody>
      </p:sp>
    </p:spTree>
    <p:extLst>
      <p:ext uri="{BB962C8B-B14F-4D97-AF65-F5344CB8AC3E}">
        <p14:creationId xmlns:p14="http://schemas.microsoft.com/office/powerpoint/2010/main" val="557805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Reasons for using a Staging Area</a:t>
            </a:r>
            <a:endParaRPr lang="es-ES_tradnl" dirty="0"/>
          </a:p>
        </p:txBody>
      </p:sp>
      <p:sp>
        <p:nvSpPr>
          <p:cNvPr id="3" name="Content Placeholder 2"/>
          <p:cNvSpPr>
            <a:spLocks noGrp="1"/>
          </p:cNvSpPr>
          <p:nvPr>
            <p:ph idx="1"/>
          </p:nvPr>
        </p:nvSpPr>
        <p:spPr/>
        <p:txBody>
          <a:bodyPr>
            <a:normAutofit/>
          </a:bodyPr>
          <a:lstStyle/>
          <a:p>
            <a:r>
              <a:rPr lang="en-GB" dirty="0"/>
              <a:t>The source systems are only available for </a:t>
            </a:r>
            <a:r>
              <a:rPr lang="en-GB" dirty="0" smtClean="0"/>
              <a:t>a specific period </a:t>
            </a:r>
            <a:r>
              <a:rPr lang="en-GB" dirty="0"/>
              <a:t>of time to extract data. </a:t>
            </a:r>
            <a:endParaRPr lang="en-GB" dirty="0" smtClean="0"/>
          </a:p>
          <a:p>
            <a:pPr lvl="1"/>
            <a:r>
              <a:rPr lang="en-GB" dirty="0" smtClean="0"/>
              <a:t>This </a:t>
            </a:r>
            <a:r>
              <a:rPr lang="en-GB" dirty="0"/>
              <a:t>period of time is less than the total data-load time. </a:t>
            </a:r>
            <a:endParaRPr lang="en-GB" dirty="0" smtClean="0"/>
          </a:p>
          <a:p>
            <a:pPr lvl="1"/>
            <a:r>
              <a:rPr lang="en-GB" dirty="0"/>
              <a:t>A</a:t>
            </a:r>
            <a:r>
              <a:rPr lang="en-GB" dirty="0" smtClean="0"/>
              <a:t> </a:t>
            </a:r>
            <a:r>
              <a:rPr lang="en-GB" dirty="0"/>
              <a:t>staging area allows you to extract the data from the source system </a:t>
            </a:r>
            <a:r>
              <a:rPr lang="en-GB" dirty="0" smtClean="0"/>
              <a:t>before </a:t>
            </a:r>
            <a:r>
              <a:rPr lang="en-GB" dirty="0"/>
              <a:t>the time slot ends</a:t>
            </a:r>
            <a:r>
              <a:rPr lang="en-GB" dirty="0" smtClean="0"/>
              <a:t>.</a:t>
            </a:r>
            <a:endParaRPr lang="en-GB" dirty="0"/>
          </a:p>
          <a:p>
            <a:r>
              <a:rPr lang="en-GB" dirty="0"/>
              <a:t>Y</a:t>
            </a:r>
            <a:r>
              <a:rPr lang="en-GB" dirty="0" smtClean="0"/>
              <a:t>ou </a:t>
            </a:r>
            <a:r>
              <a:rPr lang="en-GB" dirty="0"/>
              <a:t>want to get the data from multiple </a:t>
            </a:r>
            <a:r>
              <a:rPr lang="en-GB" dirty="0" smtClean="0"/>
              <a:t>sources </a:t>
            </a:r>
            <a:r>
              <a:rPr lang="en-GB" dirty="0"/>
              <a:t>together or </a:t>
            </a:r>
            <a:r>
              <a:rPr lang="en-GB" dirty="0" smtClean="0"/>
              <a:t>you </a:t>
            </a:r>
            <a:r>
              <a:rPr lang="en-GB" dirty="0"/>
              <a:t>want to join </a:t>
            </a:r>
            <a:r>
              <a:rPr lang="en-GB" dirty="0" smtClean="0"/>
              <a:t>data from two </a:t>
            </a:r>
            <a:r>
              <a:rPr lang="en-GB" dirty="0"/>
              <a:t>or more </a:t>
            </a:r>
            <a:r>
              <a:rPr lang="en-GB" dirty="0" smtClean="0"/>
              <a:t>systems. </a:t>
            </a:r>
          </a:p>
          <a:p>
            <a:pPr lvl="1"/>
            <a:r>
              <a:rPr lang="en-GB" dirty="0" smtClean="0"/>
              <a:t>For </a:t>
            </a:r>
            <a:r>
              <a:rPr lang="en-GB" dirty="0"/>
              <a:t>example, you will not be able to perform a SQL query joining two tables from two physically different databases</a:t>
            </a:r>
            <a:r>
              <a:rPr lang="en-GB" dirty="0" smtClean="0"/>
              <a:t>.</a:t>
            </a:r>
            <a:endParaRPr lang="en-GB" dirty="0"/>
          </a:p>
          <a:p>
            <a:r>
              <a:rPr lang="en-GB" dirty="0"/>
              <a:t>Data extractions’ time </a:t>
            </a:r>
            <a:r>
              <a:rPr lang="en-GB" dirty="0" smtClean="0"/>
              <a:t>slots </a:t>
            </a:r>
            <a:r>
              <a:rPr lang="en-GB" dirty="0"/>
              <a:t>for different systems vary as per the time zone and operational hours</a:t>
            </a:r>
            <a:r>
              <a:rPr lang="en-GB" dirty="0" smtClean="0"/>
              <a:t>.</a:t>
            </a:r>
            <a:endParaRPr lang="en-GB" dirty="0"/>
          </a:p>
          <a:p>
            <a:r>
              <a:rPr lang="en-GB" dirty="0"/>
              <a:t>Data extracted from source systems can be </a:t>
            </a:r>
            <a:r>
              <a:rPr lang="en-GB" dirty="0" smtClean="0"/>
              <a:t>reused </a:t>
            </a:r>
            <a:r>
              <a:rPr lang="en-GB" dirty="0"/>
              <a:t>in multiple data warehouse system, Operation Data stores, etc</a:t>
            </a:r>
            <a:r>
              <a:rPr lang="en-GB" dirty="0" smtClean="0"/>
              <a:t>.</a:t>
            </a:r>
            <a:endParaRPr lang="en-GB" dirty="0"/>
          </a:p>
          <a:p>
            <a:r>
              <a:rPr lang="en-GB" dirty="0"/>
              <a:t>Y</a:t>
            </a:r>
            <a:r>
              <a:rPr lang="en-GB" dirty="0" smtClean="0"/>
              <a:t>ou need to </a:t>
            </a:r>
            <a:r>
              <a:rPr lang="en-GB" dirty="0"/>
              <a:t>perform complex </a:t>
            </a:r>
            <a:r>
              <a:rPr lang="en-GB" dirty="0" smtClean="0"/>
              <a:t>transformations.</a:t>
            </a:r>
            <a:endParaRPr lang="en-GB" dirty="0"/>
          </a:p>
        </p:txBody>
      </p:sp>
      <p:sp>
        <p:nvSpPr>
          <p:cNvPr id="4" name="Slide Number Placeholder 3"/>
          <p:cNvSpPr>
            <a:spLocks noGrp="1"/>
          </p:cNvSpPr>
          <p:nvPr>
            <p:ph type="sldNum" sz="quarter" idx="12"/>
          </p:nvPr>
        </p:nvSpPr>
        <p:spPr/>
        <p:txBody>
          <a:bodyPr/>
          <a:lstStyle/>
          <a:p>
            <a:fld id="{E632488C-DC10-4997-9506-1AB07A532E75}" type="slidenum">
              <a:rPr lang="en-US" smtClean="0"/>
              <a:t>15</a:t>
            </a:fld>
            <a:endParaRPr lang="en-US"/>
          </a:p>
        </p:txBody>
      </p:sp>
      <p:sp>
        <p:nvSpPr>
          <p:cNvPr id="5" name="Footer Placeholder 4"/>
          <p:cNvSpPr>
            <a:spLocks noGrp="1"/>
          </p:cNvSpPr>
          <p:nvPr>
            <p:ph type="ftr" sz="quarter" idx="11"/>
          </p:nvPr>
        </p:nvSpPr>
        <p:spPr/>
        <p:txBody>
          <a:bodyPr/>
          <a:lstStyle/>
          <a:p>
            <a:r>
              <a:rPr lang="en-US" dirty="0"/>
              <a:t>M3.02 – </a:t>
            </a:r>
            <a:r>
              <a:rPr lang="en-US" dirty="0" err="1"/>
              <a:t>Ciclo</a:t>
            </a:r>
            <a:r>
              <a:rPr lang="en-US" dirty="0"/>
              <a:t> de </a:t>
            </a:r>
            <a:r>
              <a:rPr lang="en-US" dirty="0" err="1"/>
              <a:t>vida</a:t>
            </a:r>
            <a:r>
              <a:rPr lang="en-US" dirty="0"/>
              <a:t> de </a:t>
            </a:r>
            <a:r>
              <a:rPr lang="en-US" dirty="0" err="1"/>
              <a:t>los</a:t>
            </a:r>
            <a:r>
              <a:rPr lang="en-US" dirty="0"/>
              <a:t> </a:t>
            </a:r>
            <a:r>
              <a:rPr lang="en-US" dirty="0" err="1"/>
              <a:t>datos</a:t>
            </a:r>
            <a:r>
              <a:rPr lang="en-US" dirty="0"/>
              <a:t> </a:t>
            </a:r>
          </a:p>
        </p:txBody>
      </p:sp>
    </p:spTree>
    <p:extLst>
      <p:ext uri="{BB962C8B-B14F-4D97-AF65-F5344CB8AC3E}">
        <p14:creationId xmlns:p14="http://schemas.microsoft.com/office/powerpoint/2010/main" val="27956568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Extracting Data to Staging </a:t>
            </a:r>
            <a:r>
              <a:rPr lang="en-GB" dirty="0" smtClean="0"/>
              <a:t>Area</a:t>
            </a:r>
            <a:endParaRPr lang="es-ES_tradnl" dirty="0"/>
          </a:p>
        </p:txBody>
      </p:sp>
      <p:sp>
        <p:nvSpPr>
          <p:cNvPr id="3" name="Content Placeholder 2"/>
          <p:cNvSpPr>
            <a:spLocks noGrp="1"/>
          </p:cNvSpPr>
          <p:nvPr>
            <p:ph idx="1"/>
          </p:nvPr>
        </p:nvSpPr>
        <p:spPr/>
        <p:txBody>
          <a:bodyPr>
            <a:normAutofit fontScale="92500" lnSpcReduction="20000"/>
          </a:bodyPr>
          <a:lstStyle/>
          <a:p>
            <a:r>
              <a:rPr lang="en-GB" dirty="0" smtClean="0"/>
              <a:t>Data </a:t>
            </a:r>
            <a:r>
              <a:rPr lang="en-GB" dirty="0"/>
              <a:t>is first extracted from the source system and placed in a staging area. </a:t>
            </a:r>
            <a:endParaRPr lang="en-GB" dirty="0" smtClean="0"/>
          </a:p>
          <a:p>
            <a:pPr lvl="1"/>
            <a:r>
              <a:rPr lang="en-GB" dirty="0" smtClean="0"/>
              <a:t>This </a:t>
            </a:r>
            <a:r>
              <a:rPr lang="en-GB" dirty="0"/>
              <a:t>staging area is typically formatted like the source system. </a:t>
            </a:r>
            <a:endParaRPr lang="en-GB" dirty="0" smtClean="0"/>
          </a:p>
          <a:p>
            <a:pPr lvl="1"/>
            <a:r>
              <a:rPr lang="en-GB" dirty="0" smtClean="0"/>
              <a:t>Keeping </a:t>
            </a:r>
            <a:r>
              <a:rPr lang="en-GB" dirty="0"/>
              <a:t>data in the same format as the source makes the first extract simple and avoids bogging the source system down</a:t>
            </a:r>
            <a:r>
              <a:rPr lang="en-GB" dirty="0" smtClean="0"/>
              <a:t>.</a:t>
            </a:r>
            <a:endParaRPr lang="en-GB" dirty="0"/>
          </a:p>
          <a:p>
            <a:r>
              <a:rPr lang="en-GB" dirty="0"/>
              <a:t>You most likely will want to process only changed data, to avoid the overhead of reprocessing the entire set of data. </a:t>
            </a:r>
            <a:endParaRPr lang="en-GB" dirty="0" smtClean="0"/>
          </a:p>
          <a:p>
            <a:pPr lvl="1"/>
            <a:r>
              <a:rPr lang="en-GB" dirty="0" smtClean="0"/>
              <a:t>This </a:t>
            </a:r>
            <a:r>
              <a:rPr lang="en-GB" dirty="0"/>
              <a:t>could be done by extracting data based on date/time information on the source system, mining change logs or by examining the data to determine what changed.</a:t>
            </a:r>
          </a:p>
          <a:p>
            <a:endParaRPr lang="en-GB" dirty="0"/>
          </a:p>
          <a:p>
            <a:r>
              <a:rPr lang="en-GB" dirty="0"/>
              <a:t>Tip 1: Make sure the source system date/time information is consistently available. Use data profiling to validate.</a:t>
            </a:r>
          </a:p>
          <a:p>
            <a:r>
              <a:rPr lang="en-GB" dirty="0"/>
              <a:t>Tip 2: Store a copy of the prior version of data in the staging area so that it can be compared to the current version to determine what changed.</a:t>
            </a:r>
          </a:p>
          <a:p>
            <a:r>
              <a:rPr lang="en-GB" dirty="0"/>
              <a:t>Tip 3: Calculate check sums for both current and prior versions, then compare check sums rather than multiple columns. This speeds up processing.</a:t>
            </a:r>
          </a:p>
          <a:p>
            <a:r>
              <a:rPr lang="en-GB" dirty="0"/>
              <a:t>Tip 4: Add a source system prefix to table names in the staging area. This helps to keep data logically segregated.</a:t>
            </a:r>
            <a:endParaRPr lang="es-ES_tradnl" dirty="0"/>
          </a:p>
        </p:txBody>
      </p:sp>
      <p:sp>
        <p:nvSpPr>
          <p:cNvPr id="4" name="Slide Number Placeholder 3"/>
          <p:cNvSpPr>
            <a:spLocks noGrp="1"/>
          </p:cNvSpPr>
          <p:nvPr>
            <p:ph type="sldNum" sz="quarter" idx="12"/>
          </p:nvPr>
        </p:nvSpPr>
        <p:spPr/>
        <p:txBody>
          <a:bodyPr/>
          <a:lstStyle/>
          <a:p>
            <a:fld id="{E632488C-DC10-4997-9506-1AB07A532E75}" type="slidenum">
              <a:rPr lang="en-US" smtClean="0"/>
              <a:t>16</a:t>
            </a:fld>
            <a:endParaRPr lang="en-US"/>
          </a:p>
        </p:txBody>
      </p:sp>
      <p:sp>
        <p:nvSpPr>
          <p:cNvPr id="5" name="Footer Placeholder 4"/>
          <p:cNvSpPr>
            <a:spLocks noGrp="1"/>
          </p:cNvSpPr>
          <p:nvPr>
            <p:ph type="ftr" sz="quarter" idx="11"/>
          </p:nvPr>
        </p:nvSpPr>
        <p:spPr/>
        <p:txBody>
          <a:bodyPr/>
          <a:lstStyle/>
          <a:p>
            <a:r>
              <a:rPr lang="en-US" dirty="0"/>
              <a:t>M3.02 – </a:t>
            </a:r>
            <a:r>
              <a:rPr lang="en-US" dirty="0" err="1"/>
              <a:t>Ciclo</a:t>
            </a:r>
            <a:r>
              <a:rPr lang="en-US" dirty="0"/>
              <a:t> de </a:t>
            </a:r>
            <a:r>
              <a:rPr lang="en-US" dirty="0" err="1"/>
              <a:t>vida</a:t>
            </a:r>
            <a:r>
              <a:rPr lang="en-US" dirty="0"/>
              <a:t> de </a:t>
            </a:r>
            <a:r>
              <a:rPr lang="en-US" dirty="0" err="1"/>
              <a:t>los</a:t>
            </a:r>
            <a:r>
              <a:rPr lang="en-US" dirty="0"/>
              <a:t> </a:t>
            </a:r>
            <a:r>
              <a:rPr lang="en-US" dirty="0" err="1"/>
              <a:t>datos</a:t>
            </a:r>
            <a:r>
              <a:rPr lang="en-US" dirty="0"/>
              <a:t> </a:t>
            </a:r>
          </a:p>
        </p:txBody>
      </p:sp>
    </p:spTree>
    <p:extLst>
      <p:ext uri="{BB962C8B-B14F-4D97-AF65-F5344CB8AC3E}">
        <p14:creationId xmlns:p14="http://schemas.microsoft.com/office/powerpoint/2010/main" val="31848926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ln/>
        </p:spPr>
        <p:txBody>
          <a:bodyPr/>
          <a:lstStyle/>
          <a:p>
            <a:r>
              <a:rPr lang="en-US" altLang="es-ES_tradnl"/>
              <a:t>Data Extraction Strategies</a:t>
            </a:r>
          </a:p>
        </p:txBody>
      </p:sp>
      <p:sp>
        <p:nvSpPr>
          <p:cNvPr id="20482" name="Rectangle 2"/>
          <p:cNvSpPr>
            <a:spLocks noGrp="1" noChangeArrowheads="1"/>
          </p:cNvSpPr>
          <p:nvPr>
            <p:ph type="body" idx="1"/>
          </p:nvPr>
        </p:nvSpPr>
        <p:spPr>
          <a:ln/>
        </p:spPr>
        <p:txBody>
          <a:bodyPr/>
          <a:lstStyle/>
          <a:p>
            <a:pPr marL="466560"/>
            <a:r>
              <a:rPr lang="en-US" altLang="es-ES_tradnl" sz="1828" dirty="0"/>
              <a:t>Update notification - if the source system is able to provide a notification that a record has been changed and describe the change, this is the easiest way to get the data.</a:t>
            </a:r>
          </a:p>
          <a:p>
            <a:pPr marL="466560">
              <a:spcBef>
                <a:spcPts val="1617"/>
              </a:spcBef>
            </a:pPr>
            <a:r>
              <a:rPr lang="en-US" altLang="es-ES_tradnl" sz="1828" dirty="0"/>
              <a:t>Incremental extract - some systems may not be able to provide notification that an update has occurred, but they are able to identify which records have been modified and provide an extract of such records. During further ETL steps, the system needs to identify changes and propagate it down. Note, that by using daily extract, we may not be able to handle deleted records properly.</a:t>
            </a:r>
          </a:p>
          <a:p>
            <a:pPr marL="466560">
              <a:spcBef>
                <a:spcPts val="1617"/>
              </a:spcBef>
            </a:pPr>
            <a:r>
              <a:rPr lang="en-US" altLang="es-ES_tradnl" sz="1828" dirty="0"/>
              <a:t>Full extract - some systems are not able to identify which data has been changed at all, so a full extract is the only way one can get the data out of the system. The full extract requires keeping a copy of the last extract in the same format in order to be able to identify changes. Full extract handles deletions as well.</a:t>
            </a:r>
          </a:p>
        </p:txBody>
      </p:sp>
    </p:spTree>
    <p:extLst>
      <p:ext uri="{BB962C8B-B14F-4D97-AF65-F5344CB8AC3E}">
        <p14:creationId xmlns:p14="http://schemas.microsoft.com/office/powerpoint/2010/main" val="3386632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61530391"/>
              </p:ext>
            </p:extLst>
          </p:nvPr>
        </p:nvGraphicFramePr>
        <p:xfrm>
          <a:off x="628650" y="2226469"/>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35012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Data </a:t>
            </a:r>
            <a:r>
              <a:rPr lang="es-ES_tradnl" dirty="0" err="1" smtClean="0"/>
              <a:t>Transformation</a:t>
            </a:r>
            <a:endParaRPr lang="es-ES_tradnl" dirty="0"/>
          </a:p>
        </p:txBody>
      </p:sp>
      <p:sp>
        <p:nvSpPr>
          <p:cNvPr id="3" name="Content Placeholder 2"/>
          <p:cNvSpPr>
            <a:spLocks noGrp="1"/>
          </p:cNvSpPr>
          <p:nvPr>
            <p:ph idx="1"/>
          </p:nvPr>
        </p:nvSpPr>
        <p:spPr/>
        <p:txBody>
          <a:bodyPr>
            <a:normAutofit/>
          </a:bodyPr>
          <a:lstStyle/>
          <a:p>
            <a:r>
              <a:rPr lang="en-GB" dirty="0"/>
              <a:t>In data transformation, you apply a set of functions on extracted data to load it into the target system. </a:t>
            </a:r>
          </a:p>
          <a:p>
            <a:r>
              <a:rPr lang="en-GB" dirty="0"/>
              <a:t>Data, which does not require any transformation is known as </a:t>
            </a:r>
            <a:r>
              <a:rPr lang="en-GB" b="1" dirty="0"/>
              <a:t>direct move or pass through data</a:t>
            </a:r>
            <a:r>
              <a:rPr lang="en-GB" dirty="0"/>
              <a:t>.</a:t>
            </a:r>
          </a:p>
          <a:p>
            <a:r>
              <a:rPr lang="en-GB" b="1" dirty="0"/>
              <a:t>Data cleaning </a:t>
            </a:r>
            <a:r>
              <a:rPr lang="en-GB" dirty="0"/>
              <a:t>is a particularly important part of this, it assures the quality of the data, and it is sometimes </a:t>
            </a:r>
            <a:r>
              <a:rPr lang="en-GB" dirty="0" smtClean="0"/>
              <a:t>counted </a:t>
            </a:r>
            <a:r>
              <a:rPr lang="en-GB" dirty="0"/>
              <a:t>as a separated step</a:t>
            </a:r>
            <a:r>
              <a:rPr lang="en-GB" dirty="0" smtClean="0"/>
              <a:t>.</a:t>
            </a:r>
            <a:endParaRPr lang="en-GB" dirty="0"/>
          </a:p>
        </p:txBody>
      </p:sp>
      <p:sp>
        <p:nvSpPr>
          <p:cNvPr id="4" name="Slide Number Placeholder 3"/>
          <p:cNvSpPr>
            <a:spLocks noGrp="1"/>
          </p:cNvSpPr>
          <p:nvPr>
            <p:ph type="sldNum" sz="quarter" idx="12"/>
          </p:nvPr>
        </p:nvSpPr>
        <p:spPr/>
        <p:txBody>
          <a:bodyPr/>
          <a:lstStyle/>
          <a:p>
            <a:fld id="{E632488C-DC10-4997-9506-1AB07A532E75}" type="slidenum">
              <a:rPr lang="en-US" smtClean="0"/>
              <a:t>19</a:t>
            </a:fld>
            <a:endParaRPr lang="en-US"/>
          </a:p>
        </p:txBody>
      </p:sp>
      <p:sp>
        <p:nvSpPr>
          <p:cNvPr id="5" name="Footer Placeholder 4"/>
          <p:cNvSpPr>
            <a:spLocks noGrp="1"/>
          </p:cNvSpPr>
          <p:nvPr>
            <p:ph type="ftr" sz="quarter" idx="11"/>
          </p:nvPr>
        </p:nvSpPr>
        <p:spPr/>
        <p:txBody>
          <a:bodyPr/>
          <a:lstStyle/>
          <a:p>
            <a:r>
              <a:rPr lang="en-US" dirty="0"/>
              <a:t>M3.02 – </a:t>
            </a:r>
            <a:r>
              <a:rPr lang="en-US" dirty="0" err="1"/>
              <a:t>Ciclo</a:t>
            </a:r>
            <a:r>
              <a:rPr lang="en-US" dirty="0"/>
              <a:t> de </a:t>
            </a:r>
            <a:r>
              <a:rPr lang="en-US" dirty="0" err="1"/>
              <a:t>vida</a:t>
            </a:r>
            <a:r>
              <a:rPr lang="en-US" dirty="0"/>
              <a:t> de </a:t>
            </a:r>
            <a:r>
              <a:rPr lang="en-US" dirty="0" err="1"/>
              <a:t>los</a:t>
            </a:r>
            <a:r>
              <a:rPr lang="en-US" dirty="0"/>
              <a:t> </a:t>
            </a:r>
            <a:r>
              <a:rPr lang="en-US" dirty="0" err="1"/>
              <a:t>datos</a:t>
            </a:r>
            <a:r>
              <a:rPr lang="en-US" dirty="0"/>
              <a:t> </a:t>
            </a:r>
          </a:p>
        </p:txBody>
      </p:sp>
    </p:spTree>
    <p:extLst>
      <p:ext uri="{BB962C8B-B14F-4D97-AF65-F5344CB8AC3E}">
        <p14:creationId xmlns:p14="http://schemas.microsoft.com/office/powerpoint/2010/main" val="193467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CC4E34-679B-466E-B694-B056F68C5FBD}"/>
              </a:ext>
            </a:extLst>
          </p:cNvPr>
          <p:cNvSpPr>
            <a:spLocks noGrp="1"/>
          </p:cNvSpPr>
          <p:nvPr>
            <p:ph type="title"/>
          </p:nvPr>
        </p:nvSpPr>
        <p:spPr/>
        <p:txBody>
          <a:bodyPr/>
          <a:lstStyle/>
          <a:p>
            <a:r>
              <a:rPr lang="es-ES" dirty="0" smtClean="0"/>
              <a:t>Contenido</a:t>
            </a:r>
            <a:endParaRPr lang="es-ES" dirty="0"/>
          </a:p>
        </p:txBody>
      </p:sp>
      <p:sp>
        <p:nvSpPr>
          <p:cNvPr id="3" name="Marcador de contenido 2">
            <a:extLst>
              <a:ext uri="{FF2B5EF4-FFF2-40B4-BE49-F238E27FC236}">
                <a16:creationId xmlns:a16="http://schemas.microsoft.com/office/drawing/2014/main" id="{6D05CF54-0AE1-4F5F-A8C2-777D11856672}"/>
              </a:ext>
            </a:extLst>
          </p:cNvPr>
          <p:cNvSpPr>
            <a:spLocks noGrp="1"/>
          </p:cNvSpPr>
          <p:nvPr>
            <p:ph idx="1"/>
          </p:nvPr>
        </p:nvSpPr>
        <p:spPr/>
        <p:txBody>
          <a:bodyPr>
            <a:normAutofit/>
          </a:bodyPr>
          <a:lstStyle/>
          <a:p>
            <a:r>
              <a:rPr lang="es-ES" sz="2800" dirty="0" smtClean="0"/>
              <a:t>Introducción</a:t>
            </a:r>
          </a:p>
          <a:p>
            <a:r>
              <a:rPr lang="es-ES" sz="2800" dirty="0" smtClean="0"/>
              <a:t>Extracción de datos</a:t>
            </a:r>
          </a:p>
          <a:p>
            <a:r>
              <a:rPr lang="es-ES" sz="2800" dirty="0" smtClean="0"/>
              <a:t>Limpieza de datos</a:t>
            </a:r>
          </a:p>
          <a:p>
            <a:r>
              <a:rPr lang="es-ES" sz="2800" dirty="0" smtClean="0"/>
              <a:t>Transformación de datos</a:t>
            </a:r>
          </a:p>
          <a:p>
            <a:r>
              <a:rPr lang="es-ES" sz="2800" dirty="0" smtClean="0"/>
              <a:t>Carga de datos</a:t>
            </a:r>
          </a:p>
          <a:p>
            <a:r>
              <a:rPr lang="es-ES" sz="2800" dirty="0" smtClean="0"/>
              <a:t>Herramientas ETL</a:t>
            </a:r>
          </a:p>
        </p:txBody>
      </p:sp>
      <p:sp>
        <p:nvSpPr>
          <p:cNvPr id="4" name="Marcador de número de diapositiva 3">
            <a:extLst>
              <a:ext uri="{FF2B5EF4-FFF2-40B4-BE49-F238E27FC236}">
                <a16:creationId xmlns:a16="http://schemas.microsoft.com/office/drawing/2014/main" id="{8F3CABA6-B171-4764-BBBC-36C4833993CE}"/>
              </a:ext>
            </a:extLst>
          </p:cNvPr>
          <p:cNvSpPr>
            <a:spLocks noGrp="1"/>
          </p:cNvSpPr>
          <p:nvPr>
            <p:ph type="sldNum" sz="quarter" idx="12"/>
          </p:nvPr>
        </p:nvSpPr>
        <p:spPr/>
        <p:txBody>
          <a:bodyPr/>
          <a:lstStyle/>
          <a:p>
            <a:fld id="{E632488C-DC10-4997-9506-1AB07A532E75}" type="slidenum">
              <a:rPr lang="en-US" smtClean="0"/>
              <a:t>2</a:t>
            </a:fld>
            <a:endParaRPr lang="en-US" dirty="0"/>
          </a:p>
        </p:txBody>
      </p:sp>
      <p:sp>
        <p:nvSpPr>
          <p:cNvPr id="5" name="Marcador de pie de página 4">
            <a:extLst>
              <a:ext uri="{FF2B5EF4-FFF2-40B4-BE49-F238E27FC236}">
                <a16:creationId xmlns:a16="http://schemas.microsoft.com/office/drawing/2014/main" id="{6335424A-82AF-44E0-9F40-CE8142FC561A}"/>
              </a:ext>
            </a:extLst>
          </p:cNvPr>
          <p:cNvSpPr>
            <a:spLocks noGrp="1"/>
          </p:cNvSpPr>
          <p:nvPr>
            <p:ph type="ftr" sz="quarter" idx="11"/>
          </p:nvPr>
        </p:nvSpPr>
        <p:spPr>
          <a:xfrm>
            <a:off x="3028950" y="6356351"/>
            <a:ext cx="4633722" cy="365125"/>
          </a:xfrm>
        </p:spPr>
        <p:txBody>
          <a:bodyPr/>
          <a:lstStyle/>
          <a:p>
            <a:r>
              <a:rPr lang="en-US" dirty="0"/>
              <a:t>M3.02 – </a:t>
            </a:r>
            <a:r>
              <a:rPr lang="en-US" dirty="0" err="1"/>
              <a:t>Ciclo</a:t>
            </a:r>
            <a:r>
              <a:rPr lang="en-US" dirty="0"/>
              <a:t> de </a:t>
            </a:r>
            <a:r>
              <a:rPr lang="en-US" dirty="0" err="1"/>
              <a:t>vida</a:t>
            </a:r>
            <a:r>
              <a:rPr lang="en-US" dirty="0"/>
              <a:t> de </a:t>
            </a:r>
            <a:r>
              <a:rPr lang="en-US" dirty="0" err="1"/>
              <a:t>los</a:t>
            </a:r>
            <a:r>
              <a:rPr lang="en-US" dirty="0"/>
              <a:t> </a:t>
            </a:r>
            <a:r>
              <a:rPr lang="en-US" dirty="0" err="1"/>
              <a:t>datos</a:t>
            </a:r>
            <a:r>
              <a:rPr lang="en-US" dirty="0"/>
              <a:t> </a:t>
            </a:r>
          </a:p>
          <a:p>
            <a:endParaRPr lang="en-US" dirty="0"/>
          </a:p>
        </p:txBody>
      </p:sp>
    </p:spTree>
    <p:extLst>
      <p:ext uri="{BB962C8B-B14F-4D97-AF65-F5344CB8AC3E}">
        <p14:creationId xmlns:p14="http://schemas.microsoft.com/office/powerpoint/2010/main" val="7396955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CC4E34-679B-466E-B694-B056F68C5FBD}"/>
              </a:ext>
            </a:extLst>
          </p:cNvPr>
          <p:cNvSpPr>
            <a:spLocks noGrp="1"/>
          </p:cNvSpPr>
          <p:nvPr>
            <p:ph type="title"/>
          </p:nvPr>
        </p:nvSpPr>
        <p:spPr/>
        <p:txBody>
          <a:bodyPr/>
          <a:lstStyle/>
          <a:p>
            <a:r>
              <a:rPr lang="es-ES" dirty="0" smtClean="0"/>
              <a:t>Contenido</a:t>
            </a:r>
            <a:endParaRPr lang="es-ES" dirty="0"/>
          </a:p>
        </p:txBody>
      </p:sp>
      <p:sp>
        <p:nvSpPr>
          <p:cNvPr id="3" name="Marcador de contenido 2">
            <a:extLst>
              <a:ext uri="{FF2B5EF4-FFF2-40B4-BE49-F238E27FC236}">
                <a16:creationId xmlns:a16="http://schemas.microsoft.com/office/drawing/2014/main" id="{6D05CF54-0AE1-4F5F-A8C2-777D11856672}"/>
              </a:ext>
            </a:extLst>
          </p:cNvPr>
          <p:cNvSpPr>
            <a:spLocks noGrp="1"/>
          </p:cNvSpPr>
          <p:nvPr>
            <p:ph idx="1"/>
          </p:nvPr>
        </p:nvSpPr>
        <p:spPr/>
        <p:txBody>
          <a:bodyPr>
            <a:normAutofit/>
          </a:bodyPr>
          <a:lstStyle/>
          <a:p>
            <a:r>
              <a:rPr lang="es-ES" sz="2800" dirty="0" smtClean="0"/>
              <a:t>Introducción</a:t>
            </a:r>
          </a:p>
          <a:p>
            <a:r>
              <a:rPr lang="es-ES" sz="2800" dirty="0" smtClean="0"/>
              <a:t>Extracción de datos</a:t>
            </a:r>
          </a:p>
          <a:p>
            <a:r>
              <a:rPr lang="es-ES" sz="2800" b="1" dirty="0" smtClean="0"/>
              <a:t>Limpieza de datos</a:t>
            </a:r>
          </a:p>
          <a:p>
            <a:r>
              <a:rPr lang="es-ES" sz="2800" dirty="0" smtClean="0"/>
              <a:t>Transformación de datos</a:t>
            </a:r>
          </a:p>
          <a:p>
            <a:r>
              <a:rPr lang="es-ES" sz="2800" dirty="0" smtClean="0"/>
              <a:t>Carga de datos</a:t>
            </a:r>
          </a:p>
          <a:p>
            <a:r>
              <a:rPr lang="es-ES" sz="2800" dirty="0" smtClean="0"/>
              <a:t>Herramientas ETL</a:t>
            </a:r>
          </a:p>
        </p:txBody>
      </p:sp>
      <p:sp>
        <p:nvSpPr>
          <p:cNvPr id="4" name="Marcador de número de diapositiva 3">
            <a:extLst>
              <a:ext uri="{FF2B5EF4-FFF2-40B4-BE49-F238E27FC236}">
                <a16:creationId xmlns:a16="http://schemas.microsoft.com/office/drawing/2014/main" id="{8F3CABA6-B171-4764-BBBC-36C4833993CE}"/>
              </a:ext>
            </a:extLst>
          </p:cNvPr>
          <p:cNvSpPr>
            <a:spLocks noGrp="1"/>
          </p:cNvSpPr>
          <p:nvPr>
            <p:ph type="sldNum" sz="quarter" idx="12"/>
          </p:nvPr>
        </p:nvSpPr>
        <p:spPr/>
        <p:txBody>
          <a:bodyPr/>
          <a:lstStyle/>
          <a:p>
            <a:fld id="{E632488C-DC10-4997-9506-1AB07A532E75}" type="slidenum">
              <a:rPr lang="en-US" smtClean="0"/>
              <a:t>20</a:t>
            </a:fld>
            <a:endParaRPr lang="en-US" dirty="0"/>
          </a:p>
        </p:txBody>
      </p:sp>
      <p:sp>
        <p:nvSpPr>
          <p:cNvPr id="5" name="Marcador de pie de página 4">
            <a:extLst>
              <a:ext uri="{FF2B5EF4-FFF2-40B4-BE49-F238E27FC236}">
                <a16:creationId xmlns:a16="http://schemas.microsoft.com/office/drawing/2014/main" id="{6335424A-82AF-44E0-9F40-CE8142FC561A}"/>
              </a:ext>
            </a:extLst>
          </p:cNvPr>
          <p:cNvSpPr>
            <a:spLocks noGrp="1"/>
          </p:cNvSpPr>
          <p:nvPr>
            <p:ph type="ftr" sz="quarter" idx="11"/>
          </p:nvPr>
        </p:nvSpPr>
        <p:spPr>
          <a:xfrm>
            <a:off x="3028950" y="6356351"/>
            <a:ext cx="4633722" cy="365125"/>
          </a:xfrm>
        </p:spPr>
        <p:txBody>
          <a:bodyPr/>
          <a:lstStyle/>
          <a:p>
            <a:r>
              <a:rPr lang="en-US" dirty="0"/>
              <a:t>M3.02 – </a:t>
            </a:r>
            <a:r>
              <a:rPr lang="en-US" dirty="0" err="1"/>
              <a:t>Ciclo</a:t>
            </a:r>
            <a:r>
              <a:rPr lang="en-US" dirty="0"/>
              <a:t> de </a:t>
            </a:r>
            <a:r>
              <a:rPr lang="en-US" dirty="0" err="1"/>
              <a:t>vida</a:t>
            </a:r>
            <a:r>
              <a:rPr lang="en-US" dirty="0"/>
              <a:t> de </a:t>
            </a:r>
            <a:r>
              <a:rPr lang="en-US" dirty="0" err="1"/>
              <a:t>los</a:t>
            </a:r>
            <a:r>
              <a:rPr lang="en-US" dirty="0"/>
              <a:t> </a:t>
            </a:r>
            <a:r>
              <a:rPr lang="en-US" dirty="0" err="1"/>
              <a:t>datos</a:t>
            </a:r>
            <a:r>
              <a:rPr lang="en-US" dirty="0"/>
              <a:t> </a:t>
            </a:r>
          </a:p>
        </p:txBody>
      </p:sp>
    </p:spTree>
    <p:extLst>
      <p:ext uri="{BB962C8B-B14F-4D97-AF65-F5344CB8AC3E}">
        <p14:creationId xmlns:p14="http://schemas.microsoft.com/office/powerpoint/2010/main" val="24784446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170743459"/>
              </p:ext>
            </p:extLst>
          </p:nvPr>
        </p:nvGraphicFramePr>
        <p:xfrm>
          <a:off x="628650" y="2226469"/>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71274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Calidad de datos: criterios</a:t>
            </a:r>
            <a:endParaRPr lang="es-ES_tradnl" dirty="0"/>
          </a:p>
        </p:txBody>
      </p:sp>
      <p:sp>
        <p:nvSpPr>
          <p:cNvPr id="3" name="Content Placeholder 2"/>
          <p:cNvSpPr>
            <a:spLocks noGrp="1"/>
          </p:cNvSpPr>
          <p:nvPr>
            <p:ph idx="1"/>
          </p:nvPr>
        </p:nvSpPr>
        <p:spPr/>
        <p:txBody>
          <a:bodyPr>
            <a:normAutofit/>
          </a:bodyPr>
          <a:lstStyle/>
          <a:p>
            <a:r>
              <a:rPr lang="es-ES_tradnl" dirty="0" smtClean="0"/>
              <a:t>Validez:  el grado de conformidad con el que satisfacen las restricciones o reglas de negocio.</a:t>
            </a:r>
          </a:p>
          <a:p>
            <a:pPr lvl="1"/>
            <a:r>
              <a:rPr lang="es-ES_tradnl" dirty="0" smtClean="0"/>
              <a:t>Tipo.</a:t>
            </a:r>
          </a:p>
          <a:p>
            <a:pPr lvl="1"/>
            <a:r>
              <a:rPr lang="es-ES_tradnl" dirty="0" smtClean="0"/>
              <a:t>Rango.</a:t>
            </a:r>
          </a:p>
          <a:p>
            <a:pPr lvl="1"/>
            <a:r>
              <a:rPr lang="es-ES_tradnl" dirty="0" smtClean="0"/>
              <a:t>Necesidad.</a:t>
            </a:r>
          </a:p>
          <a:p>
            <a:pPr lvl="1"/>
            <a:r>
              <a:rPr lang="es-ES_tradnl" dirty="0" smtClean="0"/>
              <a:t>Unicidad.</a:t>
            </a:r>
          </a:p>
          <a:p>
            <a:pPr lvl="1"/>
            <a:r>
              <a:rPr lang="es-ES_tradnl" dirty="0" smtClean="0"/>
              <a:t>Cumplimiento de un patrón.</a:t>
            </a:r>
          </a:p>
          <a:p>
            <a:r>
              <a:rPr lang="es-ES_tradnl" dirty="0" smtClean="0"/>
              <a:t>Exactitud: como se ajusta el valor a un valor estándar o verdadero.</a:t>
            </a:r>
          </a:p>
          <a:p>
            <a:pPr lvl="1"/>
            <a:r>
              <a:rPr lang="es-ES_tradnl" dirty="0" smtClean="0"/>
              <a:t>Puede requerir fuentes de datos externas para comprobarlo.</a:t>
            </a:r>
          </a:p>
          <a:p>
            <a:r>
              <a:rPr lang="es-ES_tradnl" dirty="0" smtClean="0"/>
              <a:t>Completitud: el grado de conocimiento de todos los valores.</a:t>
            </a:r>
          </a:p>
          <a:p>
            <a:r>
              <a:rPr lang="es-ES_tradnl" dirty="0" smtClean="0"/>
              <a:t>Consistencia: el grado de coincidencia de los valores en dos o más sistemas distintos.</a:t>
            </a:r>
          </a:p>
          <a:p>
            <a:r>
              <a:rPr lang="es-ES_tradnl" dirty="0" smtClean="0"/>
              <a:t>Uniformidad: el grado de coincidencia en el uso del mismo sistema de unidades o equivalente.</a:t>
            </a:r>
          </a:p>
        </p:txBody>
      </p:sp>
      <p:sp>
        <p:nvSpPr>
          <p:cNvPr id="4" name="Slide Number Placeholder 3"/>
          <p:cNvSpPr>
            <a:spLocks noGrp="1"/>
          </p:cNvSpPr>
          <p:nvPr>
            <p:ph type="sldNum" sz="quarter" idx="12"/>
          </p:nvPr>
        </p:nvSpPr>
        <p:spPr/>
        <p:txBody>
          <a:bodyPr/>
          <a:lstStyle/>
          <a:p>
            <a:fld id="{E632488C-DC10-4997-9506-1AB07A532E75}" type="slidenum">
              <a:rPr lang="en-US" smtClean="0"/>
              <a:t>22</a:t>
            </a:fld>
            <a:endParaRPr lang="en-US"/>
          </a:p>
        </p:txBody>
      </p:sp>
      <p:sp>
        <p:nvSpPr>
          <p:cNvPr id="5" name="Footer Placeholder 4"/>
          <p:cNvSpPr>
            <a:spLocks noGrp="1"/>
          </p:cNvSpPr>
          <p:nvPr>
            <p:ph type="ftr" sz="quarter" idx="11"/>
          </p:nvPr>
        </p:nvSpPr>
        <p:spPr/>
        <p:txBody>
          <a:bodyPr/>
          <a:lstStyle/>
          <a:p>
            <a:r>
              <a:rPr lang="en-US" dirty="0"/>
              <a:t>M3.02 – </a:t>
            </a:r>
            <a:r>
              <a:rPr lang="en-US" dirty="0" err="1"/>
              <a:t>Ciclo</a:t>
            </a:r>
            <a:r>
              <a:rPr lang="en-US" dirty="0"/>
              <a:t> de </a:t>
            </a:r>
            <a:r>
              <a:rPr lang="en-US" dirty="0" err="1"/>
              <a:t>vida</a:t>
            </a:r>
            <a:r>
              <a:rPr lang="en-US" dirty="0"/>
              <a:t> de </a:t>
            </a:r>
            <a:r>
              <a:rPr lang="en-US" dirty="0" err="1"/>
              <a:t>los</a:t>
            </a:r>
            <a:r>
              <a:rPr lang="en-US" dirty="0"/>
              <a:t> </a:t>
            </a:r>
            <a:r>
              <a:rPr lang="en-US" dirty="0" err="1"/>
              <a:t>datos</a:t>
            </a:r>
            <a:r>
              <a:rPr lang="en-US" dirty="0"/>
              <a:t> </a:t>
            </a:r>
          </a:p>
        </p:txBody>
      </p:sp>
    </p:spTree>
    <p:extLst>
      <p:ext uri="{BB962C8B-B14F-4D97-AF65-F5344CB8AC3E}">
        <p14:creationId xmlns:p14="http://schemas.microsoft.com/office/powerpoint/2010/main" val="26801542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ES_tradnl" dirty="0" smtClean="0"/>
              <a:t>Clasificación problemas de calidad en las fuentes</a:t>
            </a:r>
            <a:endParaRPr lang="es-ES_tradnl"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86122787"/>
              </p:ext>
            </p:extLst>
          </p:nvPr>
        </p:nvGraphicFramePr>
        <p:xfrm>
          <a:off x="628650" y="1042988"/>
          <a:ext cx="7886700" cy="5000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E632488C-DC10-4997-9506-1AB07A532E75}" type="slidenum">
              <a:rPr lang="en-US" smtClean="0"/>
              <a:t>23</a:t>
            </a:fld>
            <a:endParaRPr lang="en-US"/>
          </a:p>
        </p:txBody>
      </p:sp>
      <p:sp>
        <p:nvSpPr>
          <p:cNvPr id="5" name="Footer Placeholder 4"/>
          <p:cNvSpPr>
            <a:spLocks noGrp="1"/>
          </p:cNvSpPr>
          <p:nvPr>
            <p:ph type="ftr" sz="quarter" idx="11"/>
          </p:nvPr>
        </p:nvSpPr>
        <p:spPr/>
        <p:txBody>
          <a:bodyPr/>
          <a:lstStyle/>
          <a:p>
            <a:r>
              <a:rPr lang="en-US" dirty="0"/>
              <a:t>M3.02 – </a:t>
            </a:r>
            <a:r>
              <a:rPr lang="en-US" dirty="0" err="1"/>
              <a:t>Ciclo</a:t>
            </a:r>
            <a:r>
              <a:rPr lang="en-US" dirty="0"/>
              <a:t> de </a:t>
            </a:r>
            <a:r>
              <a:rPr lang="en-US" dirty="0" err="1"/>
              <a:t>vida</a:t>
            </a:r>
            <a:r>
              <a:rPr lang="en-US" dirty="0"/>
              <a:t> de </a:t>
            </a:r>
            <a:r>
              <a:rPr lang="en-US" dirty="0" err="1"/>
              <a:t>los</a:t>
            </a:r>
            <a:r>
              <a:rPr lang="en-US" dirty="0"/>
              <a:t> </a:t>
            </a:r>
            <a:r>
              <a:rPr lang="en-US" dirty="0" err="1"/>
              <a:t>datos</a:t>
            </a:r>
            <a:r>
              <a:rPr lang="en-US" dirty="0"/>
              <a:t> </a:t>
            </a:r>
          </a:p>
        </p:txBody>
      </p:sp>
    </p:spTree>
    <p:extLst>
      <p:ext uri="{BB962C8B-B14F-4D97-AF65-F5344CB8AC3E}">
        <p14:creationId xmlns:p14="http://schemas.microsoft.com/office/powerpoint/2010/main" val="30793040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Limpieza de datos</a:t>
            </a:r>
            <a:endParaRPr lang="es-ES_tradnl" dirty="0"/>
          </a:p>
        </p:txBody>
      </p:sp>
      <p:sp>
        <p:nvSpPr>
          <p:cNvPr id="3" name="Content Placeholder 2"/>
          <p:cNvSpPr>
            <a:spLocks noGrp="1"/>
          </p:cNvSpPr>
          <p:nvPr>
            <p:ph idx="1"/>
          </p:nvPr>
        </p:nvSpPr>
        <p:spPr/>
        <p:txBody>
          <a:bodyPr>
            <a:normAutofit/>
          </a:bodyPr>
          <a:lstStyle/>
          <a:p>
            <a:r>
              <a:rPr lang="es-ES_tradnl" dirty="0" smtClean="0"/>
              <a:t>Se utiliza para asegurar la calidad de los datos</a:t>
            </a:r>
          </a:p>
          <a:p>
            <a:r>
              <a:rPr lang="es-ES_tradnl" dirty="0" smtClean="0"/>
              <a:t>Se trata de descubrir registros de datos </a:t>
            </a:r>
            <a:r>
              <a:rPr lang="es-ES_tradnl" dirty="0"/>
              <a:t>erróneos </a:t>
            </a:r>
            <a:r>
              <a:rPr lang="es-ES_tradnl" dirty="0" smtClean="0"/>
              <a:t>en una base </a:t>
            </a:r>
            <a:r>
              <a:rPr lang="es-ES_tradnl" dirty="0"/>
              <a:t>de </a:t>
            </a:r>
            <a:r>
              <a:rPr lang="es-ES_tradnl" dirty="0" smtClean="0"/>
              <a:t>datos</a:t>
            </a:r>
          </a:p>
          <a:p>
            <a:pPr lvl="1"/>
            <a:r>
              <a:rPr lang="es-ES_tradnl" dirty="0" smtClean="0"/>
              <a:t>Corregir </a:t>
            </a:r>
          </a:p>
          <a:p>
            <a:pPr lvl="1"/>
            <a:r>
              <a:rPr lang="es-ES_tradnl" dirty="0" smtClean="0"/>
              <a:t>O eliminar el registro erróneo.</a:t>
            </a:r>
          </a:p>
          <a:p>
            <a:r>
              <a:rPr lang="es-ES_tradnl" dirty="0" smtClean="0"/>
              <a:t>Cuando integramos datos debemos asegurar la correcta asociación de la información proveniente de distintas fuentes</a:t>
            </a:r>
          </a:p>
          <a:p>
            <a:endParaRPr lang="es-ES_tradnl" dirty="0" smtClean="0"/>
          </a:p>
        </p:txBody>
      </p:sp>
      <p:sp>
        <p:nvSpPr>
          <p:cNvPr id="4" name="Slide Number Placeholder 3"/>
          <p:cNvSpPr>
            <a:spLocks noGrp="1"/>
          </p:cNvSpPr>
          <p:nvPr>
            <p:ph type="sldNum" sz="quarter" idx="12"/>
          </p:nvPr>
        </p:nvSpPr>
        <p:spPr/>
        <p:txBody>
          <a:bodyPr/>
          <a:lstStyle/>
          <a:p>
            <a:fld id="{E632488C-DC10-4997-9506-1AB07A532E75}" type="slidenum">
              <a:rPr lang="en-US" smtClean="0"/>
              <a:t>24</a:t>
            </a:fld>
            <a:endParaRPr lang="en-US"/>
          </a:p>
        </p:txBody>
      </p:sp>
      <p:sp>
        <p:nvSpPr>
          <p:cNvPr id="5" name="Footer Placeholder 4"/>
          <p:cNvSpPr>
            <a:spLocks noGrp="1"/>
          </p:cNvSpPr>
          <p:nvPr>
            <p:ph type="ftr" sz="quarter" idx="11"/>
          </p:nvPr>
        </p:nvSpPr>
        <p:spPr/>
        <p:txBody>
          <a:bodyPr/>
          <a:lstStyle/>
          <a:p>
            <a:r>
              <a:rPr lang="en-US" dirty="0"/>
              <a:t>M3.02 – </a:t>
            </a:r>
            <a:r>
              <a:rPr lang="en-US" dirty="0" err="1"/>
              <a:t>Ciclo</a:t>
            </a:r>
            <a:r>
              <a:rPr lang="en-US" dirty="0"/>
              <a:t> de </a:t>
            </a:r>
            <a:r>
              <a:rPr lang="en-US" dirty="0" err="1"/>
              <a:t>vida</a:t>
            </a:r>
            <a:r>
              <a:rPr lang="en-US" dirty="0"/>
              <a:t> de </a:t>
            </a:r>
            <a:r>
              <a:rPr lang="en-US" dirty="0" err="1"/>
              <a:t>los</a:t>
            </a:r>
            <a:r>
              <a:rPr lang="en-US" dirty="0"/>
              <a:t> </a:t>
            </a:r>
            <a:r>
              <a:rPr lang="en-US" dirty="0" err="1"/>
              <a:t>datos</a:t>
            </a:r>
            <a:r>
              <a:rPr lang="en-US" dirty="0"/>
              <a:t> </a:t>
            </a:r>
          </a:p>
        </p:txBody>
      </p:sp>
    </p:spTree>
    <p:extLst>
      <p:ext uri="{BB962C8B-B14F-4D97-AF65-F5344CB8AC3E}">
        <p14:creationId xmlns:p14="http://schemas.microsoft.com/office/powerpoint/2010/main" val="13241247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Ejemplos</a:t>
            </a:r>
            <a:endParaRPr lang="es-ES_tradnl" dirty="0"/>
          </a:p>
        </p:txBody>
      </p:sp>
      <p:sp>
        <p:nvSpPr>
          <p:cNvPr id="3" name="Content Placeholder 2"/>
          <p:cNvSpPr>
            <a:spLocks noGrp="1"/>
          </p:cNvSpPr>
          <p:nvPr>
            <p:ph idx="1"/>
          </p:nvPr>
        </p:nvSpPr>
        <p:spPr/>
        <p:txBody>
          <a:bodyPr/>
          <a:lstStyle/>
          <a:p>
            <a:r>
              <a:rPr lang="es-ES_tradnl" dirty="0" smtClean="0"/>
              <a:t>Utilización de identificadores de forma coherente</a:t>
            </a:r>
          </a:p>
          <a:p>
            <a:pPr lvl="1"/>
            <a:r>
              <a:rPr lang="es-ES_tradnl" dirty="0" smtClean="0"/>
              <a:t>Sexo: (Hombre/Mujer/Desconocido),(H/M/F),(Masculino/Femenino/NE),(M/F/D)</a:t>
            </a:r>
          </a:p>
          <a:p>
            <a:pPr lvl="1"/>
            <a:r>
              <a:rPr lang="es-ES_tradnl" dirty="0" err="1" smtClean="0"/>
              <a:t>Boolean</a:t>
            </a:r>
            <a:r>
              <a:rPr lang="es-ES_tradnl" dirty="0" smtClean="0"/>
              <a:t>: Si/No, Verdadero/Falseo,1/0</a:t>
            </a:r>
          </a:p>
          <a:p>
            <a:r>
              <a:rPr lang="es-ES_tradnl" dirty="0" smtClean="0"/>
              <a:t>Convertir valores </a:t>
            </a:r>
            <a:r>
              <a:rPr lang="es-ES_tradnl" i="1" dirty="0" err="1" smtClean="0"/>
              <a:t>null</a:t>
            </a:r>
            <a:r>
              <a:rPr lang="es-ES_tradnl" dirty="0" smtClean="0"/>
              <a:t> en formas estandarizadas (No Especificad/No Disponible)</a:t>
            </a:r>
          </a:p>
          <a:p>
            <a:r>
              <a:rPr lang="es-ES_tradnl" dirty="0" smtClean="0"/>
              <a:t> Convertir direcciones, códigos postales y teléfonos a formas estandarizadas</a:t>
            </a:r>
          </a:p>
          <a:p>
            <a:pPr lvl="1"/>
            <a:r>
              <a:rPr lang="es-ES_tradnl" dirty="0" smtClean="0"/>
              <a:t>Ejemplo: guardar todos los teléfonos con el prefijo internacional</a:t>
            </a:r>
          </a:p>
          <a:p>
            <a:r>
              <a:rPr lang="es-ES_tradnl" dirty="0" smtClean="0"/>
              <a:t>Validar nombres de las calles</a:t>
            </a:r>
          </a:p>
          <a:p>
            <a:pPr lvl="1"/>
            <a:r>
              <a:rPr lang="es-ES_tradnl" dirty="0" smtClean="0"/>
              <a:t>Y convertir a una convención, por ejemplo, expandir las abreviaturas </a:t>
            </a:r>
            <a:r>
              <a:rPr lang="es-ES_tradnl" dirty="0" err="1" smtClean="0"/>
              <a:t>Avda</a:t>
            </a:r>
            <a:r>
              <a:rPr lang="es-ES_tradnl" dirty="0" smtClean="0"/>
              <a:t> -&gt; Avenida</a:t>
            </a:r>
          </a:p>
          <a:p>
            <a:r>
              <a:rPr lang="es-ES_tradnl" dirty="0" smtClean="0"/>
              <a:t>Validar los indicadores geográficos unos con respecto a otros</a:t>
            </a:r>
          </a:p>
          <a:p>
            <a:pPr lvl="1"/>
            <a:r>
              <a:rPr lang="es-ES_tradnl" dirty="0" smtClean="0"/>
              <a:t>Que el código postal corresponde a la dirección</a:t>
            </a:r>
          </a:p>
          <a:p>
            <a:endParaRPr lang="es-ES_tradnl" dirty="0" smtClean="0"/>
          </a:p>
          <a:p>
            <a:pPr lvl="1"/>
            <a:endParaRPr lang="es-ES_tradnl" dirty="0"/>
          </a:p>
        </p:txBody>
      </p:sp>
      <p:sp>
        <p:nvSpPr>
          <p:cNvPr id="4" name="Slide Number Placeholder 3"/>
          <p:cNvSpPr>
            <a:spLocks noGrp="1"/>
          </p:cNvSpPr>
          <p:nvPr>
            <p:ph type="sldNum" sz="quarter" idx="12"/>
          </p:nvPr>
        </p:nvSpPr>
        <p:spPr/>
        <p:txBody>
          <a:bodyPr/>
          <a:lstStyle/>
          <a:p>
            <a:fld id="{E632488C-DC10-4997-9506-1AB07A532E75}" type="slidenum">
              <a:rPr lang="en-US" smtClean="0"/>
              <a:t>25</a:t>
            </a:fld>
            <a:endParaRPr lang="en-US"/>
          </a:p>
        </p:txBody>
      </p:sp>
      <p:sp>
        <p:nvSpPr>
          <p:cNvPr id="5" name="Footer Placeholder 4"/>
          <p:cNvSpPr>
            <a:spLocks noGrp="1"/>
          </p:cNvSpPr>
          <p:nvPr>
            <p:ph type="ftr" sz="quarter" idx="11"/>
          </p:nvPr>
        </p:nvSpPr>
        <p:spPr/>
        <p:txBody>
          <a:bodyPr/>
          <a:lstStyle/>
          <a:p>
            <a:r>
              <a:rPr lang="en-US" dirty="0"/>
              <a:t>M3.02 – </a:t>
            </a:r>
            <a:r>
              <a:rPr lang="en-US" dirty="0" err="1"/>
              <a:t>Ciclo</a:t>
            </a:r>
            <a:r>
              <a:rPr lang="en-US" dirty="0"/>
              <a:t> de </a:t>
            </a:r>
            <a:r>
              <a:rPr lang="en-US" dirty="0" err="1"/>
              <a:t>vida</a:t>
            </a:r>
            <a:r>
              <a:rPr lang="en-US" dirty="0"/>
              <a:t> de </a:t>
            </a:r>
            <a:r>
              <a:rPr lang="en-US" dirty="0" err="1"/>
              <a:t>los</a:t>
            </a:r>
            <a:r>
              <a:rPr lang="en-US" dirty="0"/>
              <a:t> </a:t>
            </a:r>
            <a:r>
              <a:rPr lang="en-US" dirty="0" err="1"/>
              <a:t>datos</a:t>
            </a:r>
            <a:r>
              <a:rPr lang="en-US" dirty="0"/>
              <a:t> </a:t>
            </a:r>
          </a:p>
        </p:txBody>
      </p:sp>
    </p:spTree>
    <p:extLst>
      <p:ext uri="{BB962C8B-B14F-4D97-AF65-F5344CB8AC3E}">
        <p14:creationId xmlns:p14="http://schemas.microsoft.com/office/powerpoint/2010/main" val="12284110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Métodos</a:t>
            </a:r>
            <a:endParaRPr lang="es-ES_tradnl" dirty="0"/>
          </a:p>
        </p:txBody>
      </p:sp>
      <p:sp>
        <p:nvSpPr>
          <p:cNvPr id="3" name="Content Placeholder 2"/>
          <p:cNvSpPr>
            <a:spLocks noGrp="1"/>
          </p:cNvSpPr>
          <p:nvPr>
            <p:ph idx="1"/>
          </p:nvPr>
        </p:nvSpPr>
        <p:spPr/>
        <p:txBody>
          <a:bodyPr>
            <a:normAutofit/>
          </a:bodyPr>
          <a:lstStyle/>
          <a:p>
            <a:r>
              <a:rPr lang="es-ES_tradnl" dirty="0"/>
              <a:t>Análisis:  </a:t>
            </a:r>
            <a:r>
              <a:rPr lang="es-ES_tradnl" dirty="0" smtClean="0"/>
              <a:t>detección </a:t>
            </a:r>
            <a:r>
              <a:rPr lang="es-ES_tradnl" dirty="0"/>
              <a:t>de errores de sintaxis. </a:t>
            </a:r>
            <a:endParaRPr lang="es-ES_tradnl" dirty="0" smtClean="0"/>
          </a:p>
          <a:p>
            <a:pPr lvl="1"/>
            <a:r>
              <a:rPr lang="es-ES_tradnl" dirty="0" smtClean="0"/>
              <a:t>Un </a:t>
            </a:r>
            <a:r>
              <a:rPr lang="es-ES_tradnl" dirty="0"/>
              <a:t>analizador gramatical decide si una </a:t>
            </a:r>
            <a:r>
              <a:rPr lang="es-ES_tradnl" dirty="0" smtClean="0"/>
              <a:t>cadena de </a:t>
            </a:r>
            <a:r>
              <a:rPr lang="es-ES_tradnl" dirty="0"/>
              <a:t>datos es aceptable </a:t>
            </a:r>
            <a:r>
              <a:rPr lang="es-ES_tradnl" dirty="0" smtClean="0"/>
              <a:t> en el contexto.</a:t>
            </a:r>
            <a:endParaRPr lang="es-ES_tradnl" dirty="0"/>
          </a:p>
          <a:p>
            <a:r>
              <a:rPr lang="es-ES_tradnl" dirty="0" smtClean="0"/>
              <a:t>Mapeado de </a:t>
            </a:r>
            <a:r>
              <a:rPr lang="es-ES_tradnl" dirty="0"/>
              <a:t>Datos: </a:t>
            </a:r>
            <a:r>
              <a:rPr lang="es-ES_tradnl" dirty="0" smtClean="0"/>
              <a:t>crear un </a:t>
            </a:r>
            <a:r>
              <a:rPr lang="es-ES_tradnl" dirty="0"/>
              <a:t>mapa de datos, en el formato esperado. Esto incluye conversiones de valor o funciones de traducción así como normalización de valores numéricos para conformarse a valores mínimos y máximos.</a:t>
            </a:r>
          </a:p>
          <a:p>
            <a:r>
              <a:rPr lang="es-ES_tradnl" dirty="0"/>
              <a:t>Eliminación de duplicados: La detección de duplicados requiere un algoritmo para determinar si los datos contienen representaciones dobles de la misma entidad. Por lo general, los datos son ordenados por un dato "llave" o "pivote" que permite la identificación más rápida.</a:t>
            </a:r>
          </a:p>
          <a:p>
            <a:r>
              <a:rPr lang="es-ES_tradnl" dirty="0"/>
              <a:t>Método Estadístico: Incluye analizar los datos usando promedios, desviación estándar, rangos, o algoritmos de </a:t>
            </a:r>
            <a:r>
              <a:rPr lang="es-ES_tradnl" dirty="0" err="1"/>
              <a:t>cluster</a:t>
            </a:r>
            <a:r>
              <a:rPr lang="es-ES_tradnl" dirty="0"/>
              <a:t>, este análisis se realiza por expertos que identifican errores. </a:t>
            </a:r>
          </a:p>
        </p:txBody>
      </p:sp>
      <p:sp>
        <p:nvSpPr>
          <p:cNvPr id="4" name="Slide Number Placeholder 3"/>
          <p:cNvSpPr>
            <a:spLocks noGrp="1"/>
          </p:cNvSpPr>
          <p:nvPr>
            <p:ph type="sldNum" sz="quarter" idx="12"/>
          </p:nvPr>
        </p:nvSpPr>
        <p:spPr/>
        <p:txBody>
          <a:bodyPr/>
          <a:lstStyle/>
          <a:p>
            <a:fld id="{E632488C-DC10-4997-9506-1AB07A532E75}" type="slidenum">
              <a:rPr lang="en-US" smtClean="0"/>
              <a:t>26</a:t>
            </a:fld>
            <a:endParaRPr lang="en-US"/>
          </a:p>
        </p:txBody>
      </p:sp>
      <p:sp>
        <p:nvSpPr>
          <p:cNvPr id="5" name="Footer Placeholder 4"/>
          <p:cNvSpPr>
            <a:spLocks noGrp="1"/>
          </p:cNvSpPr>
          <p:nvPr>
            <p:ph type="ftr" sz="quarter" idx="11"/>
          </p:nvPr>
        </p:nvSpPr>
        <p:spPr/>
        <p:txBody>
          <a:bodyPr/>
          <a:lstStyle/>
          <a:p>
            <a:r>
              <a:rPr lang="en-US" dirty="0"/>
              <a:t>M3.02 – </a:t>
            </a:r>
            <a:r>
              <a:rPr lang="en-US" dirty="0" err="1"/>
              <a:t>Ciclo</a:t>
            </a:r>
            <a:r>
              <a:rPr lang="en-US" dirty="0"/>
              <a:t> de </a:t>
            </a:r>
            <a:r>
              <a:rPr lang="en-US" dirty="0" err="1"/>
              <a:t>vida</a:t>
            </a:r>
            <a:r>
              <a:rPr lang="en-US" dirty="0"/>
              <a:t> de </a:t>
            </a:r>
            <a:r>
              <a:rPr lang="en-US" dirty="0" err="1"/>
              <a:t>los</a:t>
            </a:r>
            <a:r>
              <a:rPr lang="en-US" dirty="0"/>
              <a:t> </a:t>
            </a:r>
            <a:r>
              <a:rPr lang="en-US" dirty="0" err="1"/>
              <a:t>datos</a:t>
            </a:r>
            <a:r>
              <a:rPr lang="en-US" dirty="0"/>
              <a:t> </a:t>
            </a:r>
          </a:p>
        </p:txBody>
      </p:sp>
    </p:spTree>
    <p:extLst>
      <p:ext uri="{BB962C8B-B14F-4D97-AF65-F5344CB8AC3E}">
        <p14:creationId xmlns:p14="http://schemas.microsoft.com/office/powerpoint/2010/main" val="34515312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Incompletitud</a:t>
            </a:r>
            <a:r>
              <a:rPr lang="en-GB" dirty="0" smtClean="0"/>
              <a:t> e </a:t>
            </a:r>
            <a:r>
              <a:rPr lang="en-GB" dirty="0" err="1" smtClean="0"/>
              <a:t>inconsistencia</a:t>
            </a:r>
            <a:endParaRPr lang="es-ES_tradnl" dirty="0"/>
          </a:p>
        </p:txBody>
      </p:sp>
      <p:sp>
        <p:nvSpPr>
          <p:cNvPr id="3" name="Content Placeholder 2"/>
          <p:cNvSpPr>
            <a:spLocks noGrp="1"/>
          </p:cNvSpPr>
          <p:nvPr>
            <p:ph idx="1"/>
          </p:nvPr>
        </p:nvSpPr>
        <p:spPr/>
        <p:txBody>
          <a:bodyPr/>
          <a:lstStyle/>
          <a:p>
            <a:r>
              <a:rPr lang="es-ES_tradnl" dirty="0" smtClean="0"/>
              <a:t>Datos incompletos son los que para una entidad dada no contienen toda la información definida en el esquema global.</a:t>
            </a:r>
          </a:p>
          <a:p>
            <a:pPr lvl="1"/>
            <a:r>
              <a:rPr lang="es-ES_tradnl" dirty="0" smtClean="0"/>
              <a:t>En tal caso los datos pueden ser rechazados o no, depende de las reglas que tengamos para nuestro caso de uso.</a:t>
            </a:r>
          </a:p>
          <a:p>
            <a:pPr lvl="1"/>
            <a:r>
              <a:rPr lang="es-ES_tradnl" dirty="0" smtClean="0"/>
              <a:t>Posibles remedios:</a:t>
            </a:r>
          </a:p>
          <a:p>
            <a:pPr lvl="2"/>
            <a:r>
              <a:rPr lang="es-ES_tradnl" dirty="0" smtClean="0"/>
              <a:t>Si se espera que los datos sean completos, buscar el origen del fallo.</a:t>
            </a:r>
          </a:p>
          <a:p>
            <a:r>
              <a:rPr lang="es-ES_tradnl" dirty="0" smtClean="0"/>
              <a:t>Datos inconsistentes </a:t>
            </a:r>
          </a:p>
          <a:p>
            <a:pPr lvl="1"/>
            <a:r>
              <a:rPr lang="es-ES_tradnl" dirty="0" smtClean="0"/>
              <a:t>Cuando los datos referidos a la misma entidad presentan valores distintos para el mismo atributo</a:t>
            </a:r>
          </a:p>
          <a:p>
            <a:pPr lvl="1"/>
            <a:r>
              <a:rPr lang="es-ES_tradnl" dirty="0" smtClean="0"/>
              <a:t>O informaciones inconsistentes en distintos atributos</a:t>
            </a:r>
          </a:p>
          <a:p>
            <a:pPr lvl="2"/>
            <a:r>
              <a:rPr lang="es-ES_tradnl" dirty="0" smtClean="0"/>
              <a:t>Nuevos datos médicos para individuo fallecido según otra fuente</a:t>
            </a:r>
          </a:p>
          <a:p>
            <a:pPr lvl="2"/>
            <a:endParaRPr lang="es-ES_tradnl" dirty="0"/>
          </a:p>
        </p:txBody>
      </p:sp>
      <p:sp>
        <p:nvSpPr>
          <p:cNvPr id="4" name="Slide Number Placeholder 3"/>
          <p:cNvSpPr>
            <a:spLocks noGrp="1"/>
          </p:cNvSpPr>
          <p:nvPr>
            <p:ph type="sldNum" sz="quarter" idx="12"/>
          </p:nvPr>
        </p:nvSpPr>
        <p:spPr/>
        <p:txBody>
          <a:bodyPr/>
          <a:lstStyle/>
          <a:p>
            <a:fld id="{E632488C-DC10-4997-9506-1AB07A532E75}" type="slidenum">
              <a:rPr lang="en-US" smtClean="0"/>
              <a:t>27</a:t>
            </a:fld>
            <a:endParaRPr lang="en-US"/>
          </a:p>
        </p:txBody>
      </p:sp>
      <p:sp>
        <p:nvSpPr>
          <p:cNvPr id="5" name="Footer Placeholder 4"/>
          <p:cNvSpPr>
            <a:spLocks noGrp="1"/>
          </p:cNvSpPr>
          <p:nvPr>
            <p:ph type="ftr" sz="quarter" idx="11"/>
          </p:nvPr>
        </p:nvSpPr>
        <p:spPr/>
        <p:txBody>
          <a:bodyPr/>
          <a:lstStyle/>
          <a:p>
            <a:r>
              <a:rPr lang="en-US" dirty="0"/>
              <a:t>M3.02 – </a:t>
            </a:r>
            <a:r>
              <a:rPr lang="en-US" dirty="0" err="1"/>
              <a:t>Ciclo</a:t>
            </a:r>
            <a:r>
              <a:rPr lang="en-US" dirty="0"/>
              <a:t> de </a:t>
            </a:r>
            <a:r>
              <a:rPr lang="en-US" dirty="0" err="1"/>
              <a:t>vida</a:t>
            </a:r>
            <a:r>
              <a:rPr lang="en-US" dirty="0"/>
              <a:t> de </a:t>
            </a:r>
            <a:r>
              <a:rPr lang="en-US" dirty="0" err="1"/>
              <a:t>los</a:t>
            </a:r>
            <a:r>
              <a:rPr lang="en-US" dirty="0"/>
              <a:t> </a:t>
            </a:r>
            <a:r>
              <a:rPr lang="en-US" dirty="0" err="1"/>
              <a:t>datos</a:t>
            </a:r>
            <a:r>
              <a:rPr lang="en-US" dirty="0"/>
              <a:t> </a:t>
            </a:r>
          </a:p>
        </p:txBody>
      </p:sp>
    </p:spTree>
    <p:extLst>
      <p:ext uri="{BB962C8B-B14F-4D97-AF65-F5344CB8AC3E}">
        <p14:creationId xmlns:p14="http://schemas.microsoft.com/office/powerpoint/2010/main" val="31751490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Missing, Incomplete and Wrongly Formatted Data</a:t>
            </a:r>
            <a:endParaRPr lang="es-ES_tradnl" dirty="0"/>
          </a:p>
        </p:txBody>
      </p:sp>
      <p:sp>
        <p:nvSpPr>
          <p:cNvPr id="3" name="Content Placeholder 2"/>
          <p:cNvSpPr>
            <a:spLocks noGrp="1"/>
          </p:cNvSpPr>
          <p:nvPr>
            <p:ph idx="1"/>
          </p:nvPr>
        </p:nvSpPr>
        <p:spPr/>
        <p:txBody>
          <a:bodyPr/>
          <a:lstStyle/>
          <a:p>
            <a:r>
              <a:rPr lang="en-GB" dirty="0"/>
              <a:t>Common problems that may require correction are missing data, incomplete data and wrongly formatted data. </a:t>
            </a:r>
            <a:endParaRPr lang="en-GB" dirty="0" smtClean="0"/>
          </a:p>
          <a:p>
            <a:r>
              <a:rPr lang="en-GB" dirty="0" smtClean="0"/>
              <a:t> </a:t>
            </a:r>
            <a:r>
              <a:rPr lang="en-GB" dirty="0"/>
              <a:t>In the case of missing data, a complete column such as zip code or first name is empty.  </a:t>
            </a:r>
            <a:endParaRPr lang="en-GB" dirty="0" smtClean="0"/>
          </a:p>
          <a:p>
            <a:r>
              <a:rPr lang="en-GB" dirty="0" smtClean="0"/>
              <a:t>A </a:t>
            </a:r>
            <a:r>
              <a:rPr lang="en-GB" dirty="0"/>
              <a:t>tool could correct the zip code based on look up of address lines, city and state.  Incomplete data is partially missing such as the case where an address </a:t>
            </a:r>
            <a:r>
              <a:rPr lang="en-GB" dirty="0" smtClean="0"/>
              <a:t>contains </a:t>
            </a:r>
            <a:r>
              <a:rPr lang="en-GB" dirty="0"/>
              <a:t>the name of a street without the building number.  </a:t>
            </a:r>
            <a:endParaRPr lang="en-GB" dirty="0" smtClean="0"/>
          </a:p>
          <a:p>
            <a:r>
              <a:rPr lang="en-GB" dirty="0" smtClean="0"/>
              <a:t>Tools </a:t>
            </a:r>
            <a:r>
              <a:rPr lang="en-GB" dirty="0"/>
              <a:t>are available that can correct some of these problems. </a:t>
            </a:r>
            <a:endParaRPr lang="en-GB" dirty="0" smtClean="0"/>
          </a:p>
          <a:p>
            <a:r>
              <a:rPr lang="en-GB" dirty="0" smtClean="0"/>
              <a:t> </a:t>
            </a:r>
            <a:r>
              <a:rPr lang="en-GB" dirty="0"/>
              <a:t>Finally, data may be in the wrong format.  We may want telephone numbers to contain hyphens.  A tool could consistently format telephone numbers.</a:t>
            </a:r>
            <a:endParaRPr lang="es-ES_tradnl" dirty="0"/>
          </a:p>
        </p:txBody>
      </p:sp>
      <p:sp>
        <p:nvSpPr>
          <p:cNvPr id="4" name="Slide Number Placeholder 3"/>
          <p:cNvSpPr>
            <a:spLocks noGrp="1"/>
          </p:cNvSpPr>
          <p:nvPr>
            <p:ph type="sldNum" sz="quarter" idx="12"/>
          </p:nvPr>
        </p:nvSpPr>
        <p:spPr/>
        <p:txBody>
          <a:bodyPr/>
          <a:lstStyle/>
          <a:p>
            <a:fld id="{E632488C-DC10-4997-9506-1AB07A532E75}" type="slidenum">
              <a:rPr lang="en-US" smtClean="0"/>
              <a:t>28</a:t>
            </a:fld>
            <a:endParaRPr lang="en-US"/>
          </a:p>
        </p:txBody>
      </p:sp>
      <p:sp>
        <p:nvSpPr>
          <p:cNvPr id="5" name="Footer Placeholder 4"/>
          <p:cNvSpPr>
            <a:spLocks noGrp="1"/>
          </p:cNvSpPr>
          <p:nvPr>
            <p:ph type="ftr" sz="quarter" idx="11"/>
          </p:nvPr>
        </p:nvSpPr>
        <p:spPr/>
        <p:txBody>
          <a:bodyPr/>
          <a:lstStyle/>
          <a:p>
            <a:r>
              <a:rPr lang="en-US" dirty="0"/>
              <a:t>M3.02 – </a:t>
            </a:r>
            <a:r>
              <a:rPr lang="en-US" dirty="0" err="1"/>
              <a:t>Ciclo</a:t>
            </a:r>
            <a:r>
              <a:rPr lang="en-US" dirty="0"/>
              <a:t> de </a:t>
            </a:r>
            <a:r>
              <a:rPr lang="en-US" dirty="0" err="1"/>
              <a:t>vida</a:t>
            </a:r>
            <a:r>
              <a:rPr lang="en-US" dirty="0"/>
              <a:t> de </a:t>
            </a:r>
            <a:r>
              <a:rPr lang="en-US" dirty="0" err="1"/>
              <a:t>los</a:t>
            </a:r>
            <a:r>
              <a:rPr lang="en-US" dirty="0"/>
              <a:t> </a:t>
            </a:r>
            <a:r>
              <a:rPr lang="en-US" dirty="0" err="1"/>
              <a:t>datos</a:t>
            </a:r>
            <a:r>
              <a:rPr lang="en-US" dirty="0"/>
              <a:t> </a:t>
            </a:r>
          </a:p>
        </p:txBody>
      </p:sp>
    </p:spTree>
    <p:extLst>
      <p:ext uri="{BB962C8B-B14F-4D97-AF65-F5344CB8AC3E}">
        <p14:creationId xmlns:p14="http://schemas.microsoft.com/office/powerpoint/2010/main" val="15636580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CC4E34-679B-466E-B694-B056F68C5FBD}"/>
              </a:ext>
            </a:extLst>
          </p:cNvPr>
          <p:cNvSpPr>
            <a:spLocks noGrp="1"/>
          </p:cNvSpPr>
          <p:nvPr>
            <p:ph type="title"/>
          </p:nvPr>
        </p:nvSpPr>
        <p:spPr/>
        <p:txBody>
          <a:bodyPr/>
          <a:lstStyle/>
          <a:p>
            <a:r>
              <a:rPr lang="es-ES" dirty="0" smtClean="0"/>
              <a:t>Contenido</a:t>
            </a:r>
            <a:endParaRPr lang="es-ES" dirty="0"/>
          </a:p>
        </p:txBody>
      </p:sp>
      <p:sp>
        <p:nvSpPr>
          <p:cNvPr id="3" name="Marcador de contenido 2">
            <a:extLst>
              <a:ext uri="{FF2B5EF4-FFF2-40B4-BE49-F238E27FC236}">
                <a16:creationId xmlns:a16="http://schemas.microsoft.com/office/drawing/2014/main" id="{6D05CF54-0AE1-4F5F-A8C2-777D11856672}"/>
              </a:ext>
            </a:extLst>
          </p:cNvPr>
          <p:cNvSpPr>
            <a:spLocks noGrp="1"/>
          </p:cNvSpPr>
          <p:nvPr>
            <p:ph idx="1"/>
          </p:nvPr>
        </p:nvSpPr>
        <p:spPr/>
        <p:txBody>
          <a:bodyPr>
            <a:normAutofit/>
          </a:bodyPr>
          <a:lstStyle/>
          <a:p>
            <a:r>
              <a:rPr lang="es-ES" sz="2800" dirty="0" smtClean="0"/>
              <a:t>Introducción</a:t>
            </a:r>
          </a:p>
          <a:p>
            <a:r>
              <a:rPr lang="es-ES" sz="2800" dirty="0" smtClean="0"/>
              <a:t>Extracción de datos</a:t>
            </a:r>
          </a:p>
          <a:p>
            <a:r>
              <a:rPr lang="es-ES" sz="2800" dirty="0" smtClean="0"/>
              <a:t>Limpieza de datos</a:t>
            </a:r>
          </a:p>
          <a:p>
            <a:r>
              <a:rPr lang="es-ES" sz="2800" b="1" dirty="0" smtClean="0"/>
              <a:t>Transformación de datos</a:t>
            </a:r>
          </a:p>
          <a:p>
            <a:r>
              <a:rPr lang="es-ES" sz="2800" dirty="0" smtClean="0"/>
              <a:t>Carga de datos</a:t>
            </a:r>
          </a:p>
          <a:p>
            <a:r>
              <a:rPr lang="es-ES" sz="2800" dirty="0" smtClean="0"/>
              <a:t>Herramientas ETL</a:t>
            </a:r>
          </a:p>
        </p:txBody>
      </p:sp>
      <p:sp>
        <p:nvSpPr>
          <p:cNvPr id="4" name="Marcador de número de diapositiva 3">
            <a:extLst>
              <a:ext uri="{FF2B5EF4-FFF2-40B4-BE49-F238E27FC236}">
                <a16:creationId xmlns:a16="http://schemas.microsoft.com/office/drawing/2014/main" id="{8F3CABA6-B171-4764-BBBC-36C4833993CE}"/>
              </a:ext>
            </a:extLst>
          </p:cNvPr>
          <p:cNvSpPr>
            <a:spLocks noGrp="1"/>
          </p:cNvSpPr>
          <p:nvPr>
            <p:ph type="sldNum" sz="quarter" idx="12"/>
          </p:nvPr>
        </p:nvSpPr>
        <p:spPr/>
        <p:txBody>
          <a:bodyPr/>
          <a:lstStyle/>
          <a:p>
            <a:fld id="{E632488C-DC10-4997-9506-1AB07A532E75}" type="slidenum">
              <a:rPr lang="en-US" smtClean="0"/>
              <a:t>29</a:t>
            </a:fld>
            <a:endParaRPr lang="en-US" dirty="0"/>
          </a:p>
        </p:txBody>
      </p:sp>
      <p:sp>
        <p:nvSpPr>
          <p:cNvPr id="5" name="Marcador de pie de página 4">
            <a:extLst>
              <a:ext uri="{FF2B5EF4-FFF2-40B4-BE49-F238E27FC236}">
                <a16:creationId xmlns:a16="http://schemas.microsoft.com/office/drawing/2014/main" id="{6335424A-82AF-44E0-9F40-CE8142FC561A}"/>
              </a:ext>
            </a:extLst>
          </p:cNvPr>
          <p:cNvSpPr>
            <a:spLocks noGrp="1"/>
          </p:cNvSpPr>
          <p:nvPr>
            <p:ph type="ftr" sz="quarter" idx="11"/>
          </p:nvPr>
        </p:nvSpPr>
        <p:spPr>
          <a:xfrm>
            <a:off x="3028950" y="6356351"/>
            <a:ext cx="4633722" cy="365125"/>
          </a:xfrm>
        </p:spPr>
        <p:txBody>
          <a:bodyPr/>
          <a:lstStyle/>
          <a:p>
            <a:r>
              <a:rPr lang="en-US" dirty="0"/>
              <a:t>M3.02 – </a:t>
            </a:r>
            <a:r>
              <a:rPr lang="en-US" dirty="0" err="1"/>
              <a:t>Ciclo</a:t>
            </a:r>
            <a:r>
              <a:rPr lang="en-US" dirty="0"/>
              <a:t> de </a:t>
            </a:r>
            <a:r>
              <a:rPr lang="en-US" dirty="0" err="1"/>
              <a:t>vida</a:t>
            </a:r>
            <a:r>
              <a:rPr lang="en-US" dirty="0"/>
              <a:t> de </a:t>
            </a:r>
            <a:r>
              <a:rPr lang="en-US" dirty="0" err="1"/>
              <a:t>los</a:t>
            </a:r>
            <a:r>
              <a:rPr lang="en-US" dirty="0"/>
              <a:t> </a:t>
            </a:r>
            <a:r>
              <a:rPr lang="en-US" dirty="0" err="1"/>
              <a:t>datos</a:t>
            </a:r>
            <a:r>
              <a:rPr lang="en-US" dirty="0"/>
              <a:t> </a:t>
            </a:r>
          </a:p>
          <a:p>
            <a:endParaRPr lang="en-US" dirty="0"/>
          </a:p>
        </p:txBody>
      </p:sp>
    </p:spTree>
    <p:extLst>
      <p:ext uri="{BB962C8B-B14F-4D97-AF65-F5344CB8AC3E}">
        <p14:creationId xmlns:p14="http://schemas.microsoft.com/office/powerpoint/2010/main" val="28158720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CC4E34-679B-466E-B694-B056F68C5FBD}"/>
              </a:ext>
            </a:extLst>
          </p:cNvPr>
          <p:cNvSpPr>
            <a:spLocks noGrp="1"/>
          </p:cNvSpPr>
          <p:nvPr>
            <p:ph type="title"/>
          </p:nvPr>
        </p:nvSpPr>
        <p:spPr/>
        <p:txBody>
          <a:bodyPr/>
          <a:lstStyle/>
          <a:p>
            <a:r>
              <a:rPr lang="es-ES" dirty="0" smtClean="0"/>
              <a:t>Contenido</a:t>
            </a:r>
            <a:endParaRPr lang="es-ES" dirty="0"/>
          </a:p>
        </p:txBody>
      </p:sp>
      <p:sp>
        <p:nvSpPr>
          <p:cNvPr id="3" name="Marcador de contenido 2">
            <a:extLst>
              <a:ext uri="{FF2B5EF4-FFF2-40B4-BE49-F238E27FC236}">
                <a16:creationId xmlns:a16="http://schemas.microsoft.com/office/drawing/2014/main" id="{6D05CF54-0AE1-4F5F-A8C2-777D11856672}"/>
              </a:ext>
            </a:extLst>
          </p:cNvPr>
          <p:cNvSpPr>
            <a:spLocks noGrp="1"/>
          </p:cNvSpPr>
          <p:nvPr>
            <p:ph idx="1"/>
          </p:nvPr>
        </p:nvSpPr>
        <p:spPr/>
        <p:txBody>
          <a:bodyPr>
            <a:normAutofit/>
          </a:bodyPr>
          <a:lstStyle/>
          <a:p>
            <a:r>
              <a:rPr lang="es-ES" sz="2800" b="1" dirty="0" smtClean="0"/>
              <a:t>Introducción</a:t>
            </a:r>
          </a:p>
          <a:p>
            <a:r>
              <a:rPr lang="es-ES" sz="2800" dirty="0" smtClean="0"/>
              <a:t>Extracción de datos</a:t>
            </a:r>
          </a:p>
          <a:p>
            <a:r>
              <a:rPr lang="es-ES" sz="2800" dirty="0" smtClean="0"/>
              <a:t>Limpieza de datos</a:t>
            </a:r>
          </a:p>
          <a:p>
            <a:r>
              <a:rPr lang="es-ES" sz="2800" dirty="0" smtClean="0"/>
              <a:t>Transformación de datos</a:t>
            </a:r>
          </a:p>
          <a:p>
            <a:r>
              <a:rPr lang="es-ES" sz="2800" dirty="0" smtClean="0"/>
              <a:t>Carga de datos</a:t>
            </a:r>
          </a:p>
          <a:p>
            <a:r>
              <a:rPr lang="es-ES" sz="2800" dirty="0" smtClean="0"/>
              <a:t>Herramientas ETL</a:t>
            </a:r>
          </a:p>
        </p:txBody>
      </p:sp>
      <p:sp>
        <p:nvSpPr>
          <p:cNvPr id="4" name="Marcador de número de diapositiva 3">
            <a:extLst>
              <a:ext uri="{FF2B5EF4-FFF2-40B4-BE49-F238E27FC236}">
                <a16:creationId xmlns:a16="http://schemas.microsoft.com/office/drawing/2014/main" id="{8F3CABA6-B171-4764-BBBC-36C4833993CE}"/>
              </a:ext>
            </a:extLst>
          </p:cNvPr>
          <p:cNvSpPr>
            <a:spLocks noGrp="1"/>
          </p:cNvSpPr>
          <p:nvPr>
            <p:ph type="sldNum" sz="quarter" idx="12"/>
          </p:nvPr>
        </p:nvSpPr>
        <p:spPr/>
        <p:txBody>
          <a:bodyPr/>
          <a:lstStyle/>
          <a:p>
            <a:fld id="{E632488C-DC10-4997-9506-1AB07A532E75}" type="slidenum">
              <a:rPr lang="en-US" smtClean="0"/>
              <a:t>3</a:t>
            </a:fld>
            <a:endParaRPr lang="en-US" dirty="0"/>
          </a:p>
        </p:txBody>
      </p:sp>
      <p:sp>
        <p:nvSpPr>
          <p:cNvPr id="5" name="Marcador de pie de página 4">
            <a:extLst>
              <a:ext uri="{FF2B5EF4-FFF2-40B4-BE49-F238E27FC236}">
                <a16:creationId xmlns:a16="http://schemas.microsoft.com/office/drawing/2014/main" id="{6335424A-82AF-44E0-9F40-CE8142FC561A}"/>
              </a:ext>
            </a:extLst>
          </p:cNvPr>
          <p:cNvSpPr>
            <a:spLocks noGrp="1"/>
          </p:cNvSpPr>
          <p:nvPr>
            <p:ph type="ftr" sz="quarter" idx="11"/>
          </p:nvPr>
        </p:nvSpPr>
        <p:spPr>
          <a:xfrm>
            <a:off x="3028950" y="6356351"/>
            <a:ext cx="4633722" cy="365125"/>
          </a:xfrm>
        </p:spPr>
        <p:txBody>
          <a:bodyPr/>
          <a:lstStyle/>
          <a:p>
            <a:r>
              <a:rPr lang="en-US" dirty="0"/>
              <a:t>M3.02 – </a:t>
            </a:r>
            <a:r>
              <a:rPr lang="en-US" dirty="0" err="1"/>
              <a:t>Ciclo</a:t>
            </a:r>
            <a:r>
              <a:rPr lang="en-US" dirty="0"/>
              <a:t> de </a:t>
            </a:r>
            <a:r>
              <a:rPr lang="en-US" dirty="0" err="1"/>
              <a:t>vida</a:t>
            </a:r>
            <a:r>
              <a:rPr lang="en-US" dirty="0"/>
              <a:t> de </a:t>
            </a:r>
            <a:r>
              <a:rPr lang="en-US" dirty="0" err="1"/>
              <a:t>los</a:t>
            </a:r>
            <a:r>
              <a:rPr lang="en-US" dirty="0"/>
              <a:t> </a:t>
            </a:r>
            <a:r>
              <a:rPr lang="en-US" dirty="0" err="1"/>
              <a:t>datos</a:t>
            </a:r>
            <a:r>
              <a:rPr lang="en-US" dirty="0"/>
              <a:t> </a:t>
            </a:r>
          </a:p>
          <a:p>
            <a:endParaRPr lang="en-US" dirty="0"/>
          </a:p>
        </p:txBody>
      </p:sp>
    </p:spTree>
    <p:extLst>
      <p:ext uri="{BB962C8B-B14F-4D97-AF65-F5344CB8AC3E}">
        <p14:creationId xmlns:p14="http://schemas.microsoft.com/office/powerpoint/2010/main" val="999206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nvPr>
        </p:nvGraphicFramePr>
        <p:xfrm>
          <a:off x="628650" y="2226469"/>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66572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Data </a:t>
            </a:r>
            <a:r>
              <a:rPr lang="es-ES_tradnl" dirty="0" err="1" smtClean="0"/>
              <a:t>Transformation</a:t>
            </a:r>
            <a:endParaRPr lang="es-ES_tradnl" dirty="0"/>
          </a:p>
        </p:txBody>
      </p:sp>
      <p:sp>
        <p:nvSpPr>
          <p:cNvPr id="3" name="Content Placeholder 2"/>
          <p:cNvSpPr>
            <a:spLocks noGrp="1"/>
          </p:cNvSpPr>
          <p:nvPr>
            <p:ph idx="1"/>
          </p:nvPr>
        </p:nvSpPr>
        <p:spPr/>
        <p:txBody>
          <a:bodyPr>
            <a:normAutofit lnSpcReduction="10000"/>
          </a:bodyPr>
          <a:lstStyle/>
          <a:p>
            <a:r>
              <a:rPr lang="en-GB" dirty="0"/>
              <a:t>In data transformation, you apply a set of functions on extracted data to load it into the target system. </a:t>
            </a:r>
          </a:p>
          <a:p>
            <a:pPr lvl="1"/>
            <a:r>
              <a:rPr lang="en-GB" dirty="0"/>
              <a:t>Data, which does not require any transformation is known as </a:t>
            </a:r>
            <a:r>
              <a:rPr lang="en-GB" b="1" dirty="0"/>
              <a:t>direct move or pass through data</a:t>
            </a:r>
            <a:r>
              <a:rPr lang="en-GB" dirty="0"/>
              <a:t>.</a:t>
            </a:r>
          </a:p>
          <a:p>
            <a:r>
              <a:rPr lang="en-GB" b="1" dirty="0"/>
              <a:t>Data cleaning </a:t>
            </a:r>
            <a:r>
              <a:rPr lang="en-GB" dirty="0"/>
              <a:t>is a particularly important part of this, it assures the quality of the data, and it is sometimes is counted as a separated step.</a:t>
            </a:r>
          </a:p>
          <a:p>
            <a:r>
              <a:rPr lang="en-GB" dirty="0"/>
              <a:t>You can apply different transformations on extracted data from the source system. </a:t>
            </a:r>
          </a:p>
          <a:p>
            <a:pPr lvl="1"/>
            <a:r>
              <a:rPr lang="en-GB" dirty="0"/>
              <a:t>Customised calculations. </a:t>
            </a:r>
          </a:p>
          <a:p>
            <a:pPr lvl="1"/>
            <a:r>
              <a:rPr lang="en-GB" dirty="0"/>
              <a:t>For example, if you have the first name and the last name in a table in different columns, you can use concatenate before loading.</a:t>
            </a:r>
          </a:p>
          <a:p>
            <a:pPr lvl="1"/>
            <a:r>
              <a:rPr lang="en-GB" dirty="0" smtClean="0"/>
              <a:t>Conversion </a:t>
            </a:r>
            <a:r>
              <a:rPr lang="en-GB" dirty="0"/>
              <a:t>of measured data to the same dimension (i.e. conformed dimension) using the same units so that they can later be joined. </a:t>
            </a:r>
          </a:p>
          <a:p>
            <a:r>
              <a:rPr lang="en-GB" dirty="0"/>
              <a:t>The transformation step also requires joining data from several sources, generating aggregates, generating surrogate keys, sorting, deriving new calculated values, and applying advanced validation rules</a:t>
            </a:r>
            <a:r>
              <a:rPr lang="en-GB" dirty="0" smtClean="0"/>
              <a:t>.</a:t>
            </a:r>
            <a:endParaRPr lang="en-GB" dirty="0"/>
          </a:p>
        </p:txBody>
      </p:sp>
      <p:sp>
        <p:nvSpPr>
          <p:cNvPr id="4" name="Slide Number Placeholder 3"/>
          <p:cNvSpPr>
            <a:spLocks noGrp="1"/>
          </p:cNvSpPr>
          <p:nvPr>
            <p:ph type="sldNum" sz="quarter" idx="12"/>
          </p:nvPr>
        </p:nvSpPr>
        <p:spPr/>
        <p:txBody>
          <a:bodyPr/>
          <a:lstStyle/>
          <a:p>
            <a:fld id="{E632488C-DC10-4997-9506-1AB07A532E75}" type="slidenum">
              <a:rPr lang="en-US" smtClean="0"/>
              <a:t>31</a:t>
            </a:fld>
            <a:endParaRPr lang="en-US"/>
          </a:p>
        </p:txBody>
      </p:sp>
      <p:sp>
        <p:nvSpPr>
          <p:cNvPr id="5" name="Footer Placeholder 4"/>
          <p:cNvSpPr>
            <a:spLocks noGrp="1"/>
          </p:cNvSpPr>
          <p:nvPr>
            <p:ph type="ftr" sz="quarter" idx="11"/>
          </p:nvPr>
        </p:nvSpPr>
        <p:spPr/>
        <p:txBody>
          <a:bodyPr/>
          <a:lstStyle/>
          <a:p>
            <a:r>
              <a:rPr lang="en-US" dirty="0"/>
              <a:t>M3.02 – </a:t>
            </a:r>
            <a:r>
              <a:rPr lang="en-US" dirty="0" err="1"/>
              <a:t>Ciclo</a:t>
            </a:r>
            <a:r>
              <a:rPr lang="en-US" dirty="0"/>
              <a:t> de </a:t>
            </a:r>
            <a:r>
              <a:rPr lang="en-US" dirty="0" err="1"/>
              <a:t>vida</a:t>
            </a:r>
            <a:r>
              <a:rPr lang="en-US" dirty="0"/>
              <a:t> de </a:t>
            </a:r>
            <a:r>
              <a:rPr lang="en-US" dirty="0" err="1"/>
              <a:t>los</a:t>
            </a:r>
            <a:r>
              <a:rPr lang="en-US" dirty="0"/>
              <a:t> </a:t>
            </a:r>
            <a:r>
              <a:rPr lang="en-US" dirty="0" err="1"/>
              <a:t>datos</a:t>
            </a:r>
            <a:r>
              <a:rPr lang="en-US" dirty="0"/>
              <a:t> </a:t>
            </a:r>
          </a:p>
        </p:txBody>
      </p:sp>
    </p:spTree>
    <p:extLst>
      <p:ext uri="{BB962C8B-B14F-4D97-AF65-F5344CB8AC3E}">
        <p14:creationId xmlns:p14="http://schemas.microsoft.com/office/powerpoint/2010/main" val="2083860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ln/>
        </p:spPr>
        <p:txBody>
          <a:bodyPr/>
          <a:lstStyle/>
          <a:p>
            <a:r>
              <a:rPr lang="en-US" altLang="es-ES_tradnl"/>
              <a:t>Transformation operations</a:t>
            </a:r>
          </a:p>
        </p:txBody>
      </p:sp>
      <p:sp>
        <p:nvSpPr>
          <p:cNvPr id="23554" name="Rectangle 2"/>
          <p:cNvSpPr>
            <a:spLocks noGrp="1" noChangeArrowheads="1"/>
          </p:cNvSpPr>
          <p:nvPr>
            <p:ph type="body" idx="1"/>
          </p:nvPr>
        </p:nvSpPr>
        <p:spPr>
          <a:ln/>
        </p:spPr>
        <p:txBody>
          <a:bodyPr>
            <a:normAutofit/>
          </a:bodyPr>
          <a:lstStyle/>
          <a:p>
            <a:pPr marL="466560"/>
            <a:r>
              <a:rPr lang="en-US" altLang="es-ES_tradnl" sz="2000" dirty="0"/>
              <a:t>Data validation.</a:t>
            </a:r>
          </a:p>
          <a:p>
            <a:pPr marL="466560">
              <a:spcBef>
                <a:spcPts val="1644"/>
              </a:spcBef>
            </a:pPr>
            <a:r>
              <a:rPr lang="en-US" altLang="es-ES_tradnl" sz="2000" dirty="0"/>
              <a:t>Coding values.</a:t>
            </a:r>
          </a:p>
          <a:p>
            <a:pPr marL="827083" lvl="1">
              <a:spcBef>
                <a:spcPts val="1644"/>
              </a:spcBef>
            </a:pPr>
            <a:r>
              <a:rPr lang="en-US" altLang="es-ES_tradnl" sz="2000" dirty="0"/>
              <a:t>Translating coded values to homogenous code.</a:t>
            </a:r>
          </a:p>
          <a:p>
            <a:pPr marL="466560">
              <a:spcBef>
                <a:spcPts val="1644"/>
              </a:spcBef>
            </a:pPr>
            <a:r>
              <a:rPr lang="en-US" altLang="es-ES_tradnl" sz="2000" dirty="0"/>
              <a:t>Deriving new calculated values.</a:t>
            </a:r>
          </a:p>
          <a:p>
            <a:pPr marL="466560">
              <a:spcBef>
                <a:spcPts val="1644"/>
              </a:spcBef>
            </a:pPr>
            <a:r>
              <a:rPr lang="en-US" altLang="es-ES_tradnl" sz="2000" dirty="0"/>
              <a:t>Aggregating.</a:t>
            </a:r>
          </a:p>
          <a:p>
            <a:pPr marL="466560">
              <a:spcBef>
                <a:spcPts val="1644"/>
              </a:spcBef>
            </a:pPr>
            <a:r>
              <a:rPr lang="en-US" altLang="es-ES_tradnl" sz="2000" dirty="0"/>
              <a:t>Generating surrogate key values.</a:t>
            </a:r>
          </a:p>
          <a:p>
            <a:pPr marL="466560">
              <a:spcBef>
                <a:spcPts val="1644"/>
              </a:spcBef>
            </a:pPr>
            <a:r>
              <a:rPr lang="en-US" altLang="es-ES_tradnl" sz="2000" dirty="0"/>
              <a:t>Splitting a column into multiple columns. Disaggregating repeating columns</a:t>
            </a:r>
          </a:p>
          <a:p>
            <a:pPr marL="466560">
              <a:spcBef>
                <a:spcPts val="1644"/>
              </a:spcBef>
            </a:pPr>
            <a:r>
              <a:rPr lang="en-US" altLang="es-ES_tradnl" sz="2000" dirty="0"/>
              <a:t>Looking up and validating the relevant data from tables or referential files</a:t>
            </a:r>
          </a:p>
        </p:txBody>
      </p:sp>
    </p:spTree>
    <p:extLst>
      <p:ext uri="{BB962C8B-B14F-4D97-AF65-F5344CB8AC3E}">
        <p14:creationId xmlns:p14="http://schemas.microsoft.com/office/powerpoint/2010/main" val="1126682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CC4E34-679B-466E-B694-B056F68C5FBD}"/>
              </a:ext>
            </a:extLst>
          </p:cNvPr>
          <p:cNvSpPr>
            <a:spLocks noGrp="1"/>
          </p:cNvSpPr>
          <p:nvPr>
            <p:ph type="title"/>
          </p:nvPr>
        </p:nvSpPr>
        <p:spPr/>
        <p:txBody>
          <a:bodyPr/>
          <a:lstStyle/>
          <a:p>
            <a:r>
              <a:rPr lang="es-ES" dirty="0" smtClean="0"/>
              <a:t>Contenido</a:t>
            </a:r>
            <a:endParaRPr lang="es-ES" dirty="0"/>
          </a:p>
        </p:txBody>
      </p:sp>
      <p:sp>
        <p:nvSpPr>
          <p:cNvPr id="3" name="Marcador de contenido 2">
            <a:extLst>
              <a:ext uri="{FF2B5EF4-FFF2-40B4-BE49-F238E27FC236}">
                <a16:creationId xmlns:a16="http://schemas.microsoft.com/office/drawing/2014/main" id="{6D05CF54-0AE1-4F5F-A8C2-777D11856672}"/>
              </a:ext>
            </a:extLst>
          </p:cNvPr>
          <p:cNvSpPr>
            <a:spLocks noGrp="1"/>
          </p:cNvSpPr>
          <p:nvPr>
            <p:ph idx="1"/>
          </p:nvPr>
        </p:nvSpPr>
        <p:spPr/>
        <p:txBody>
          <a:bodyPr>
            <a:normAutofit/>
          </a:bodyPr>
          <a:lstStyle/>
          <a:p>
            <a:r>
              <a:rPr lang="es-ES" sz="2800" dirty="0" smtClean="0"/>
              <a:t>Introducción</a:t>
            </a:r>
          </a:p>
          <a:p>
            <a:r>
              <a:rPr lang="es-ES" sz="2800" dirty="0" smtClean="0"/>
              <a:t>Extracción de datos</a:t>
            </a:r>
          </a:p>
          <a:p>
            <a:r>
              <a:rPr lang="es-ES" sz="2800" dirty="0" smtClean="0"/>
              <a:t>Limpieza de datos</a:t>
            </a:r>
          </a:p>
          <a:p>
            <a:r>
              <a:rPr lang="es-ES" sz="2800" dirty="0" smtClean="0"/>
              <a:t>Transformación de datos</a:t>
            </a:r>
          </a:p>
          <a:p>
            <a:r>
              <a:rPr lang="es-ES" sz="2800" b="1" dirty="0" smtClean="0"/>
              <a:t>Carga de datos</a:t>
            </a:r>
          </a:p>
          <a:p>
            <a:r>
              <a:rPr lang="es-ES" sz="2800" dirty="0" smtClean="0"/>
              <a:t>Herramientas ETL</a:t>
            </a:r>
          </a:p>
        </p:txBody>
      </p:sp>
      <p:sp>
        <p:nvSpPr>
          <p:cNvPr id="4" name="Marcador de número de diapositiva 3">
            <a:extLst>
              <a:ext uri="{FF2B5EF4-FFF2-40B4-BE49-F238E27FC236}">
                <a16:creationId xmlns:a16="http://schemas.microsoft.com/office/drawing/2014/main" id="{8F3CABA6-B171-4764-BBBC-36C4833993CE}"/>
              </a:ext>
            </a:extLst>
          </p:cNvPr>
          <p:cNvSpPr>
            <a:spLocks noGrp="1"/>
          </p:cNvSpPr>
          <p:nvPr>
            <p:ph type="sldNum" sz="quarter" idx="12"/>
          </p:nvPr>
        </p:nvSpPr>
        <p:spPr/>
        <p:txBody>
          <a:bodyPr/>
          <a:lstStyle/>
          <a:p>
            <a:fld id="{E632488C-DC10-4997-9506-1AB07A532E75}" type="slidenum">
              <a:rPr lang="en-US" smtClean="0"/>
              <a:t>33</a:t>
            </a:fld>
            <a:endParaRPr lang="en-US" dirty="0"/>
          </a:p>
        </p:txBody>
      </p:sp>
      <p:sp>
        <p:nvSpPr>
          <p:cNvPr id="5" name="Marcador de pie de página 4">
            <a:extLst>
              <a:ext uri="{FF2B5EF4-FFF2-40B4-BE49-F238E27FC236}">
                <a16:creationId xmlns:a16="http://schemas.microsoft.com/office/drawing/2014/main" id="{6335424A-82AF-44E0-9F40-CE8142FC561A}"/>
              </a:ext>
            </a:extLst>
          </p:cNvPr>
          <p:cNvSpPr>
            <a:spLocks noGrp="1"/>
          </p:cNvSpPr>
          <p:nvPr>
            <p:ph type="ftr" sz="quarter" idx="11"/>
          </p:nvPr>
        </p:nvSpPr>
        <p:spPr>
          <a:xfrm>
            <a:off x="3028950" y="6356351"/>
            <a:ext cx="4633722" cy="365125"/>
          </a:xfrm>
        </p:spPr>
        <p:txBody>
          <a:bodyPr/>
          <a:lstStyle/>
          <a:p>
            <a:r>
              <a:rPr lang="en-US"/>
              <a:t>M3.02 – Ciclo de vida de los datos </a:t>
            </a:r>
            <a:endParaRPr lang="en-US" dirty="0"/>
          </a:p>
        </p:txBody>
      </p:sp>
    </p:spTree>
    <p:extLst>
      <p:ext uri="{BB962C8B-B14F-4D97-AF65-F5344CB8AC3E}">
        <p14:creationId xmlns:p14="http://schemas.microsoft.com/office/powerpoint/2010/main" val="16109011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nvPr>
        </p:nvGraphicFramePr>
        <p:xfrm>
          <a:off x="628650" y="2226469"/>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86365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ln/>
        </p:spPr>
        <p:txBody>
          <a:bodyPr/>
          <a:lstStyle/>
          <a:p>
            <a:r>
              <a:rPr lang="en-US" altLang="es-ES_tradnl"/>
              <a:t>Data Load</a:t>
            </a:r>
          </a:p>
        </p:txBody>
      </p:sp>
      <p:sp>
        <p:nvSpPr>
          <p:cNvPr id="24578" name="Rectangle 2"/>
          <p:cNvSpPr>
            <a:spLocks noGrp="1" noChangeArrowheads="1"/>
          </p:cNvSpPr>
          <p:nvPr>
            <p:ph type="body" idx="1"/>
          </p:nvPr>
        </p:nvSpPr>
        <p:spPr>
          <a:ln/>
        </p:spPr>
        <p:txBody>
          <a:bodyPr/>
          <a:lstStyle/>
          <a:p>
            <a:pPr marL="466560"/>
            <a:r>
              <a:rPr lang="en-US" altLang="es-ES_tradnl" sz="1828"/>
              <a:t>During Load phase, data is loaded into the end-target system that can be</a:t>
            </a:r>
          </a:p>
          <a:p>
            <a:pPr marL="827083" lvl="1">
              <a:spcBef>
                <a:spcPts val="1617"/>
              </a:spcBef>
            </a:pPr>
            <a:r>
              <a:rPr lang="en-US" altLang="es-ES_tradnl" sz="1828"/>
              <a:t> a flat file</a:t>
            </a:r>
          </a:p>
          <a:p>
            <a:pPr marL="827083" lvl="1">
              <a:spcBef>
                <a:spcPts val="1617"/>
              </a:spcBef>
            </a:pPr>
            <a:r>
              <a:rPr lang="en-US" altLang="es-ES_tradnl" sz="1828"/>
              <a:t>a database </a:t>
            </a:r>
          </a:p>
          <a:p>
            <a:pPr marL="827083" lvl="1">
              <a:spcBef>
                <a:spcPts val="1617"/>
              </a:spcBef>
            </a:pPr>
            <a:r>
              <a:rPr lang="en-US" altLang="es-ES_tradnl" sz="1828"/>
              <a:t>a Data Warehouse system.</a:t>
            </a:r>
          </a:p>
          <a:p>
            <a:pPr marL="466560">
              <a:spcBef>
                <a:spcPts val="1617"/>
              </a:spcBef>
            </a:pPr>
            <a:r>
              <a:rPr lang="en-US" altLang="es-ES_tradnl" sz="1828"/>
              <a:t>It is necessary to ensure that the load is performed correctly and with as little resources as possible.</a:t>
            </a:r>
          </a:p>
          <a:p>
            <a:pPr marL="466560">
              <a:spcBef>
                <a:spcPts val="1617"/>
              </a:spcBef>
            </a:pPr>
            <a:r>
              <a:rPr lang="en-US" altLang="es-ES_tradnl" sz="1828"/>
              <a:t> The target of the Load process is often a database. In order to make the load process efficient, it is helpful to disable any constraints and indexes before the load and enable them back only after the load completes. The referential integrity needs to be maintained by ETL tool to ensure consistency.</a:t>
            </a:r>
          </a:p>
        </p:txBody>
      </p:sp>
    </p:spTree>
    <p:extLst>
      <p:ext uri="{BB962C8B-B14F-4D97-AF65-F5344CB8AC3E}">
        <p14:creationId xmlns:p14="http://schemas.microsoft.com/office/powerpoint/2010/main" val="3143481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ETL uses</a:t>
            </a:r>
            <a:endParaRPr lang="es-ES_tradnl" dirty="0"/>
          </a:p>
        </p:txBody>
      </p:sp>
      <p:sp>
        <p:nvSpPr>
          <p:cNvPr id="3" name="Content Placeholder 2"/>
          <p:cNvSpPr>
            <a:spLocks noGrp="1"/>
          </p:cNvSpPr>
          <p:nvPr>
            <p:ph idx="1"/>
          </p:nvPr>
        </p:nvSpPr>
        <p:spPr/>
        <p:txBody>
          <a:bodyPr/>
          <a:lstStyle/>
          <a:p>
            <a:r>
              <a:rPr lang="en-GB" dirty="0" smtClean="0"/>
              <a:t>Creation of:</a:t>
            </a:r>
          </a:p>
          <a:p>
            <a:pPr lvl="1"/>
            <a:r>
              <a:rPr lang="en-GB" dirty="0" smtClean="0"/>
              <a:t>Data </a:t>
            </a:r>
            <a:r>
              <a:rPr lang="en-GB" dirty="0"/>
              <a:t>Warehouses</a:t>
            </a:r>
          </a:p>
          <a:p>
            <a:pPr lvl="1"/>
            <a:r>
              <a:rPr lang="en-GB" dirty="0"/>
              <a:t>Operational Data </a:t>
            </a:r>
            <a:r>
              <a:rPr lang="en-GB" dirty="0" smtClean="0"/>
              <a:t>Stores</a:t>
            </a:r>
          </a:p>
          <a:p>
            <a:pPr lvl="1"/>
            <a:r>
              <a:rPr lang="en-GB" dirty="0" smtClean="0"/>
              <a:t>Data Marts</a:t>
            </a:r>
          </a:p>
          <a:p>
            <a:pPr lvl="1"/>
            <a:r>
              <a:rPr lang="en-GB" dirty="0" smtClean="0"/>
              <a:t>Data hubs</a:t>
            </a:r>
          </a:p>
          <a:p>
            <a:pPr lvl="1"/>
            <a:r>
              <a:rPr lang="en-GB" dirty="0" smtClean="0"/>
              <a:t>Data lakes</a:t>
            </a:r>
            <a:endParaRPr lang="en-GB" dirty="0"/>
          </a:p>
          <a:p>
            <a:r>
              <a:rPr lang="en-GB" dirty="0"/>
              <a:t>Data integration</a:t>
            </a:r>
          </a:p>
          <a:p>
            <a:r>
              <a:rPr lang="en-GB" dirty="0"/>
              <a:t>Data migration</a:t>
            </a:r>
          </a:p>
          <a:p>
            <a:r>
              <a:rPr lang="en-GB" dirty="0"/>
              <a:t>Master data management</a:t>
            </a:r>
          </a:p>
        </p:txBody>
      </p:sp>
      <p:sp>
        <p:nvSpPr>
          <p:cNvPr id="4" name="Slide Number Placeholder 3"/>
          <p:cNvSpPr>
            <a:spLocks noGrp="1"/>
          </p:cNvSpPr>
          <p:nvPr>
            <p:ph type="sldNum" sz="quarter" idx="12"/>
          </p:nvPr>
        </p:nvSpPr>
        <p:spPr/>
        <p:txBody>
          <a:bodyPr/>
          <a:lstStyle/>
          <a:p>
            <a:fld id="{E632488C-DC10-4997-9506-1AB07A532E75}" type="slidenum">
              <a:rPr lang="en-US" smtClean="0"/>
              <a:t>36</a:t>
            </a:fld>
            <a:endParaRPr lang="en-US"/>
          </a:p>
        </p:txBody>
      </p:sp>
      <p:sp>
        <p:nvSpPr>
          <p:cNvPr id="5" name="Footer Placeholder 4"/>
          <p:cNvSpPr>
            <a:spLocks noGrp="1"/>
          </p:cNvSpPr>
          <p:nvPr>
            <p:ph type="ftr" sz="quarter" idx="11"/>
          </p:nvPr>
        </p:nvSpPr>
        <p:spPr/>
        <p:txBody>
          <a:bodyPr/>
          <a:lstStyle/>
          <a:p>
            <a:r>
              <a:rPr lang="en-US" dirty="0"/>
              <a:t>M3.02 – </a:t>
            </a:r>
            <a:r>
              <a:rPr lang="en-US" dirty="0" err="1"/>
              <a:t>Ciclo</a:t>
            </a:r>
            <a:r>
              <a:rPr lang="en-US" dirty="0"/>
              <a:t> de </a:t>
            </a:r>
            <a:r>
              <a:rPr lang="en-US" dirty="0" err="1"/>
              <a:t>vida</a:t>
            </a:r>
            <a:r>
              <a:rPr lang="en-US" dirty="0"/>
              <a:t> de </a:t>
            </a:r>
            <a:r>
              <a:rPr lang="en-US" dirty="0" err="1"/>
              <a:t>los</a:t>
            </a:r>
            <a:r>
              <a:rPr lang="en-US" dirty="0"/>
              <a:t> </a:t>
            </a:r>
            <a:r>
              <a:rPr lang="en-US" dirty="0" err="1"/>
              <a:t>datos</a:t>
            </a:r>
            <a:r>
              <a:rPr lang="en-US" dirty="0"/>
              <a:t> </a:t>
            </a:r>
          </a:p>
        </p:txBody>
      </p:sp>
    </p:spTree>
    <p:extLst>
      <p:ext uri="{BB962C8B-B14F-4D97-AF65-F5344CB8AC3E}">
        <p14:creationId xmlns:p14="http://schemas.microsoft.com/office/powerpoint/2010/main" val="22819747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ln/>
        </p:spPr>
        <p:txBody>
          <a:bodyPr/>
          <a:lstStyle/>
          <a:p>
            <a:r>
              <a:rPr lang="en-US" altLang="es-ES_tradnl" dirty="0"/>
              <a:t>Data </a:t>
            </a:r>
            <a:r>
              <a:rPr lang="en-US" altLang="es-ES_tradnl" dirty="0" smtClean="0"/>
              <a:t>Warehouse</a:t>
            </a:r>
            <a:endParaRPr lang="en-US" altLang="es-ES_tradnl" dirty="0"/>
          </a:p>
        </p:txBody>
      </p:sp>
      <p:sp>
        <p:nvSpPr>
          <p:cNvPr id="28674" name="Rectangle 2"/>
          <p:cNvSpPr>
            <a:spLocks noGrp="1" noChangeArrowheads="1"/>
          </p:cNvSpPr>
          <p:nvPr>
            <p:ph type="body" idx="1"/>
          </p:nvPr>
        </p:nvSpPr>
        <p:spPr>
          <a:ln/>
        </p:spPr>
        <p:txBody>
          <a:bodyPr/>
          <a:lstStyle/>
          <a:p>
            <a:pPr marL="466560"/>
            <a:r>
              <a:rPr lang="en-US" altLang="es-ES_tradnl"/>
              <a:t>In the late 1980s and early 1990s, data warehouses came onto the scene. </a:t>
            </a:r>
          </a:p>
          <a:p>
            <a:pPr marL="466560"/>
            <a:r>
              <a:rPr lang="en-US" altLang="es-ES_tradnl"/>
              <a:t>A distinct type of database, data warehouses provided integrated access to data from multiple systems – mainframe computers, minicomputers, personal computers and spreadsheets.</a:t>
            </a:r>
          </a:p>
        </p:txBody>
      </p:sp>
      <p:pic>
        <p:nvPicPr>
          <p:cNvPr id="4"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6123" y="3048000"/>
            <a:ext cx="4247413" cy="2485813"/>
          </a:xfrm>
          <a:prstGeom prst="rect">
            <a:avLst/>
          </a:prstGeom>
        </p:spPr>
      </p:pic>
    </p:spTree>
    <p:extLst>
      <p:ext uri="{BB962C8B-B14F-4D97-AF65-F5344CB8AC3E}">
        <p14:creationId xmlns:p14="http://schemas.microsoft.com/office/powerpoint/2010/main" val="1873693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ln/>
        </p:spPr>
        <p:txBody>
          <a:bodyPr/>
          <a:lstStyle/>
          <a:p>
            <a:r>
              <a:rPr lang="en-US" altLang="es-ES_tradnl"/>
              <a:t>Operational Data Stores</a:t>
            </a:r>
          </a:p>
        </p:txBody>
      </p:sp>
      <p:sp>
        <p:nvSpPr>
          <p:cNvPr id="29698" name="Rectangle 2"/>
          <p:cNvSpPr>
            <a:spLocks noGrp="1" noChangeArrowheads="1"/>
          </p:cNvSpPr>
          <p:nvPr>
            <p:ph type="body" idx="1"/>
          </p:nvPr>
        </p:nvSpPr>
        <p:spPr>
          <a:ln/>
        </p:spPr>
        <p:txBody>
          <a:bodyPr>
            <a:normAutofit lnSpcReduction="10000"/>
          </a:bodyPr>
          <a:lstStyle/>
          <a:p>
            <a:pPr marL="466560"/>
            <a:r>
              <a:rPr lang="en-GB" altLang="es-ES_tradnl" dirty="0"/>
              <a:t>An operational data store is used for operational reporting and as a source of data for the enterprise data warehouse</a:t>
            </a:r>
            <a:r>
              <a:rPr lang="en-GB" altLang="es-ES_tradnl" dirty="0" smtClean="0"/>
              <a:t>.</a:t>
            </a:r>
          </a:p>
          <a:p>
            <a:pPr marL="466560"/>
            <a:r>
              <a:rPr lang="en-GB" altLang="es-ES_tradnl" dirty="0"/>
              <a:t>An operational data store will take transactional data from one or more production system and loosely </a:t>
            </a:r>
            <a:r>
              <a:rPr lang="en-GB" altLang="es-ES_tradnl" dirty="0" smtClean="0"/>
              <a:t>integrate it</a:t>
            </a:r>
          </a:p>
          <a:p>
            <a:pPr marL="466560"/>
            <a:r>
              <a:rPr lang="en-GB" altLang="es-ES_tradnl" dirty="0"/>
              <a:t>An operational data store (or "ODS") is a database designed to integrate data from multiple sources for additional operations on the data, for reporting, controls and operational decision support. Unlike a production master data store, the data is not passed back to operational systems. It may be passed for further operations and to the data warehouse for reporting</a:t>
            </a:r>
            <a:r>
              <a:rPr lang="en-GB" altLang="es-ES_tradnl" dirty="0" smtClean="0"/>
              <a:t>.</a:t>
            </a:r>
            <a:endParaRPr lang="en-GB" altLang="es-ES_tradnl" dirty="0"/>
          </a:p>
          <a:p>
            <a:pPr marL="466560"/>
            <a:r>
              <a:rPr lang="en-GB" altLang="es-ES_tradnl" dirty="0"/>
              <a:t>Because the data originate from multiple sources, the integration often involves cleaning, resolving redundancy and checking against business rules for integrity. An ODS is usually designed to contain low-level or atomic (indivisible) data (such as transactions and prices) with limited history that is captured "real time" or "near real time" as opposed to the much greater volumes of data stored in the data warehouse generally on a less-frequent basis.</a:t>
            </a:r>
            <a:endParaRPr lang="en-US" altLang="es-ES_tradnl" dirty="0"/>
          </a:p>
        </p:txBody>
      </p:sp>
    </p:spTree>
    <p:extLst>
      <p:ext uri="{BB962C8B-B14F-4D97-AF65-F5344CB8AC3E}">
        <p14:creationId xmlns:p14="http://schemas.microsoft.com/office/powerpoint/2010/main" val="2455628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ln/>
        </p:spPr>
        <p:txBody>
          <a:bodyPr/>
          <a:lstStyle/>
          <a:p>
            <a:r>
              <a:rPr lang="en-US" altLang="es-ES_tradnl"/>
              <a:t>Data Marts</a:t>
            </a:r>
          </a:p>
        </p:txBody>
      </p:sp>
      <p:sp>
        <p:nvSpPr>
          <p:cNvPr id="30722" name="Rectangle 2"/>
          <p:cNvSpPr>
            <a:spLocks noGrp="1" noChangeArrowheads="1"/>
          </p:cNvSpPr>
          <p:nvPr>
            <p:ph type="body" idx="1"/>
          </p:nvPr>
        </p:nvSpPr>
        <p:spPr>
          <a:ln/>
        </p:spPr>
        <p:txBody>
          <a:bodyPr/>
          <a:lstStyle/>
          <a:p>
            <a:pPr marL="466560"/>
            <a:r>
              <a:rPr lang="en-GB" altLang="es-ES_tradnl" dirty="0"/>
              <a:t>A data mart is the access layer of the data warehouse environment that is used to get data out to the users. The data mart is a subset of the data warehouse and is usually oriented to a specific business line or team</a:t>
            </a:r>
            <a:r>
              <a:rPr lang="en-GB" altLang="es-ES_tradnl" dirty="0" smtClean="0"/>
              <a:t>.</a:t>
            </a:r>
          </a:p>
          <a:p>
            <a:pPr marL="466560"/>
            <a:r>
              <a:rPr lang="en-GB" altLang="es-ES_tradnl" dirty="0"/>
              <a:t>Often holds only one subject area- for example, Finance, or Sales</a:t>
            </a:r>
          </a:p>
          <a:p>
            <a:pPr marL="466560"/>
            <a:r>
              <a:rPr lang="en-GB" altLang="es-ES_tradnl" dirty="0"/>
              <a:t>May hold more summarized data (although may hold full detail)</a:t>
            </a:r>
          </a:p>
          <a:p>
            <a:pPr marL="466560"/>
            <a:r>
              <a:rPr lang="en-GB" altLang="es-ES_tradnl" dirty="0"/>
              <a:t>Concentrates on integrating information from a given subject area or set of source systems</a:t>
            </a:r>
          </a:p>
          <a:p>
            <a:pPr marL="466560"/>
            <a:r>
              <a:rPr lang="en-GB" altLang="es-ES_tradnl" dirty="0"/>
              <a:t>Is built </a:t>
            </a:r>
            <a:r>
              <a:rPr lang="en-GB" altLang="es-ES_tradnl" dirty="0" smtClean="0"/>
              <a:t>focused </a:t>
            </a:r>
            <a:r>
              <a:rPr lang="en-GB" altLang="es-ES_tradnl" dirty="0"/>
              <a:t>on a dimensional model using a star schema.</a:t>
            </a:r>
            <a:endParaRPr lang="en-US" altLang="es-ES_tradnl" dirty="0"/>
          </a:p>
        </p:txBody>
      </p:sp>
    </p:spTree>
    <p:extLst>
      <p:ext uri="{BB962C8B-B14F-4D97-AF65-F5344CB8AC3E}">
        <p14:creationId xmlns:p14="http://schemas.microsoft.com/office/powerpoint/2010/main" val="3696495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ETL</a:t>
            </a:r>
            <a:endParaRPr lang="es-ES_tradnl" dirty="0"/>
          </a:p>
        </p:txBody>
      </p:sp>
      <p:sp>
        <p:nvSpPr>
          <p:cNvPr id="3" name="Content Placeholder 2"/>
          <p:cNvSpPr>
            <a:spLocks noGrp="1"/>
          </p:cNvSpPr>
          <p:nvPr>
            <p:ph idx="1"/>
          </p:nvPr>
        </p:nvSpPr>
        <p:spPr/>
        <p:txBody>
          <a:bodyPr/>
          <a:lstStyle/>
          <a:p>
            <a:r>
              <a:rPr lang="es-ES_tradnl" dirty="0" smtClean="0"/>
              <a:t>Acrónimo ingles de: </a:t>
            </a:r>
            <a:r>
              <a:rPr lang="es-ES_tradnl" dirty="0" err="1" smtClean="0"/>
              <a:t>Extract</a:t>
            </a:r>
            <a:r>
              <a:rPr lang="es-ES_tradnl" dirty="0" smtClean="0"/>
              <a:t>, </a:t>
            </a:r>
            <a:r>
              <a:rPr lang="es-ES_tradnl" dirty="0" err="1" smtClean="0"/>
              <a:t>Transform</a:t>
            </a:r>
            <a:r>
              <a:rPr lang="es-ES_tradnl" dirty="0" smtClean="0"/>
              <a:t>, Load.</a:t>
            </a:r>
          </a:p>
          <a:p>
            <a:r>
              <a:rPr lang="es-ES_tradnl" dirty="0" smtClean="0"/>
              <a:t>Se hizo popular en los años 70. </a:t>
            </a:r>
          </a:p>
          <a:p>
            <a:pPr lvl="1"/>
            <a:r>
              <a:rPr lang="es-ES_tradnl" dirty="0" smtClean="0"/>
              <a:t>Debido al incremento en el uso de diferentes almacenes de datos dentro de la misma organización.</a:t>
            </a:r>
          </a:p>
          <a:p>
            <a:r>
              <a:rPr lang="es-ES_tradnl" dirty="0" smtClean="0"/>
              <a:t>Es un termino usado en la industria para referirse al movimiento de datos y su transformación.</a:t>
            </a:r>
          </a:p>
          <a:p>
            <a:pPr lvl="1"/>
            <a:r>
              <a:rPr lang="es-ES_tradnl" dirty="0" smtClean="0"/>
              <a:t>Procesos estandarizados.</a:t>
            </a:r>
          </a:p>
          <a:p>
            <a:r>
              <a:rPr lang="es-ES_tradnl" dirty="0" smtClean="0"/>
              <a:t>Se suele ejecutar como trabajos </a:t>
            </a:r>
            <a:r>
              <a:rPr lang="es-ES_tradnl" i="1" dirty="0" err="1" smtClean="0"/>
              <a:t>batch</a:t>
            </a:r>
            <a:r>
              <a:rPr lang="es-ES_tradnl" dirty="0" smtClean="0"/>
              <a:t>. </a:t>
            </a:r>
          </a:p>
          <a:p>
            <a:pPr lvl="1"/>
            <a:r>
              <a:rPr lang="es-ES_tradnl" dirty="0" smtClean="0"/>
              <a:t>Frecuentemente en paralelo.</a:t>
            </a:r>
          </a:p>
          <a:p>
            <a:r>
              <a:rPr lang="es-ES_tradnl" dirty="0" smtClean="0"/>
              <a:t>Existen herramientas ETL para simplificar la tarea.</a:t>
            </a:r>
          </a:p>
          <a:p>
            <a:pPr lvl="1"/>
            <a:r>
              <a:rPr lang="es-ES_tradnl" dirty="0" smtClean="0"/>
              <a:t>Puede ser configurada y ejecutada por personas sin grandes conocimientos técnicos.</a:t>
            </a:r>
          </a:p>
          <a:p>
            <a:pPr lvl="1"/>
            <a:endParaRPr lang="es-ES_tradnl" dirty="0" smtClean="0"/>
          </a:p>
          <a:p>
            <a:endParaRPr lang="es-ES_tradnl" dirty="0"/>
          </a:p>
        </p:txBody>
      </p:sp>
      <p:sp>
        <p:nvSpPr>
          <p:cNvPr id="4" name="Slide Number Placeholder 3"/>
          <p:cNvSpPr>
            <a:spLocks noGrp="1"/>
          </p:cNvSpPr>
          <p:nvPr>
            <p:ph type="sldNum" sz="quarter" idx="12"/>
          </p:nvPr>
        </p:nvSpPr>
        <p:spPr/>
        <p:txBody>
          <a:bodyPr/>
          <a:lstStyle/>
          <a:p>
            <a:fld id="{E632488C-DC10-4997-9506-1AB07A532E75}" type="slidenum">
              <a:rPr lang="en-US" smtClean="0"/>
              <a:t>4</a:t>
            </a:fld>
            <a:endParaRPr lang="en-US"/>
          </a:p>
        </p:txBody>
      </p:sp>
      <p:sp>
        <p:nvSpPr>
          <p:cNvPr id="5" name="Footer Placeholder 4"/>
          <p:cNvSpPr>
            <a:spLocks noGrp="1"/>
          </p:cNvSpPr>
          <p:nvPr>
            <p:ph type="ftr" sz="quarter" idx="11"/>
          </p:nvPr>
        </p:nvSpPr>
        <p:spPr/>
        <p:txBody>
          <a:bodyPr/>
          <a:lstStyle/>
          <a:p>
            <a:r>
              <a:rPr lang="en-US" dirty="0"/>
              <a:t>M3.02 – </a:t>
            </a:r>
            <a:r>
              <a:rPr lang="en-US" dirty="0" err="1"/>
              <a:t>Ciclo</a:t>
            </a:r>
            <a:r>
              <a:rPr lang="en-US" dirty="0"/>
              <a:t> de </a:t>
            </a:r>
            <a:r>
              <a:rPr lang="en-US" dirty="0" err="1"/>
              <a:t>vida</a:t>
            </a:r>
            <a:r>
              <a:rPr lang="en-US" dirty="0"/>
              <a:t> de </a:t>
            </a:r>
            <a:r>
              <a:rPr lang="en-US" dirty="0" err="1"/>
              <a:t>los</a:t>
            </a:r>
            <a:r>
              <a:rPr lang="en-US" dirty="0"/>
              <a:t> </a:t>
            </a:r>
            <a:r>
              <a:rPr lang="en-US" dirty="0" err="1"/>
              <a:t>datos</a:t>
            </a:r>
            <a:r>
              <a:rPr lang="en-US" dirty="0"/>
              <a:t> </a:t>
            </a:r>
          </a:p>
        </p:txBody>
      </p:sp>
    </p:spTree>
    <p:extLst>
      <p:ext uri="{BB962C8B-B14F-4D97-AF65-F5344CB8AC3E}">
        <p14:creationId xmlns:p14="http://schemas.microsoft.com/office/powerpoint/2010/main" val="8397549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Data </a:t>
            </a:r>
            <a:r>
              <a:rPr lang="es-ES_tradnl" dirty="0" err="1"/>
              <a:t>H</a:t>
            </a:r>
            <a:r>
              <a:rPr lang="es-ES_tradnl" dirty="0" err="1" smtClean="0"/>
              <a:t>ub</a:t>
            </a:r>
            <a:endParaRPr lang="es-ES_tradnl" dirty="0"/>
          </a:p>
        </p:txBody>
      </p:sp>
      <p:sp>
        <p:nvSpPr>
          <p:cNvPr id="3" name="Content Placeholder 2"/>
          <p:cNvSpPr>
            <a:spLocks noGrp="1"/>
          </p:cNvSpPr>
          <p:nvPr>
            <p:ph idx="1"/>
          </p:nvPr>
        </p:nvSpPr>
        <p:spPr/>
        <p:txBody>
          <a:bodyPr/>
          <a:lstStyle/>
          <a:p>
            <a:r>
              <a:rPr lang="en-GB" dirty="0"/>
              <a:t>A data hub is a collection of data from multiple sources organized for distribution, sharing, and often </a:t>
            </a:r>
            <a:r>
              <a:rPr lang="en-GB" dirty="0" err="1"/>
              <a:t>subsetting</a:t>
            </a:r>
            <a:r>
              <a:rPr lang="en-GB" dirty="0"/>
              <a:t> and sharing. Generally this data distribution is in the form of a hub and spoke architecture</a:t>
            </a:r>
            <a:r>
              <a:rPr lang="en-GB" dirty="0" smtClean="0"/>
              <a:t>.</a:t>
            </a:r>
          </a:p>
          <a:p>
            <a:r>
              <a:rPr lang="en-GB" dirty="0"/>
              <a:t>A data hub differs from a data warehouse in that it is generally unintegrated and often at different grains. It differs from an operational data store because a data hub does not need to be limited to operational data.</a:t>
            </a:r>
          </a:p>
          <a:p>
            <a:endParaRPr lang="en-GB" dirty="0"/>
          </a:p>
          <a:p>
            <a:r>
              <a:rPr lang="en-GB" dirty="0"/>
              <a:t>A data hub differs from a data lake by homogenizing data and possibly serving data in multiple desired formats, rather than simply storing it in one place, and by adding other value to the data such as de-duplication, quality, security, and a standardized set of query services. A Data Lake tends to store data in one place for availability, and allow/require the consumer to process or add value to the data.</a:t>
            </a:r>
            <a:endParaRPr lang="es-ES_tradnl" dirty="0"/>
          </a:p>
        </p:txBody>
      </p:sp>
      <p:sp>
        <p:nvSpPr>
          <p:cNvPr id="4" name="Slide Number Placeholder 3"/>
          <p:cNvSpPr>
            <a:spLocks noGrp="1"/>
          </p:cNvSpPr>
          <p:nvPr>
            <p:ph type="sldNum" sz="quarter" idx="12"/>
          </p:nvPr>
        </p:nvSpPr>
        <p:spPr/>
        <p:txBody>
          <a:bodyPr/>
          <a:lstStyle/>
          <a:p>
            <a:fld id="{E632488C-DC10-4997-9506-1AB07A532E75}" type="slidenum">
              <a:rPr lang="en-US" smtClean="0"/>
              <a:t>40</a:t>
            </a:fld>
            <a:endParaRPr lang="en-US"/>
          </a:p>
        </p:txBody>
      </p:sp>
      <p:sp>
        <p:nvSpPr>
          <p:cNvPr id="5" name="Footer Placeholder 4"/>
          <p:cNvSpPr>
            <a:spLocks noGrp="1"/>
          </p:cNvSpPr>
          <p:nvPr>
            <p:ph type="ftr" sz="quarter" idx="11"/>
          </p:nvPr>
        </p:nvSpPr>
        <p:spPr/>
        <p:txBody>
          <a:bodyPr/>
          <a:lstStyle/>
          <a:p>
            <a:r>
              <a:rPr lang="en-US" dirty="0"/>
              <a:t>M3.02 – </a:t>
            </a:r>
            <a:r>
              <a:rPr lang="en-US" dirty="0" err="1"/>
              <a:t>Ciclo</a:t>
            </a:r>
            <a:r>
              <a:rPr lang="en-US" dirty="0"/>
              <a:t> de </a:t>
            </a:r>
            <a:r>
              <a:rPr lang="en-US" dirty="0" err="1"/>
              <a:t>vida</a:t>
            </a:r>
            <a:r>
              <a:rPr lang="en-US" dirty="0"/>
              <a:t> de </a:t>
            </a:r>
            <a:r>
              <a:rPr lang="en-US" dirty="0" err="1"/>
              <a:t>los</a:t>
            </a:r>
            <a:r>
              <a:rPr lang="en-US" dirty="0"/>
              <a:t> </a:t>
            </a:r>
            <a:r>
              <a:rPr lang="en-US" dirty="0" err="1"/>
              <a:t>datos</a:t>
            </a:r>
            <a:r>
              <a:rPr lang="en-US" dirty="0"/>
              <a:t> </a:t>
            </a:r>
          </a:p>
        </p:txBody>
      </p:sp>
    </p:spTree>
    <p:extLst>
      <p:ext uri="{BB962C8B-B14F-4D97-AF65-F5344CB8AC3E}">
        <p14:creationId xmlns:p14="http://schemas.microsoft.com/office/powerpoint/2010/main" val="11631521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Data Lake</a:t>
            </a:r>
            <a:endParaRPr lang="es-ES_tradnl" dirty="0"/>
          </a:p>
        </p:txBody>
      </p:sp>
      <p:sp>
        <p:nvSpPr>
          <p:cNvPr id="3" name="Content Placeholder 2"/>
          <p:cNvSpPr>
            <a:spLocks noGrp="1"/>
          </p:cNvSpPr>
          <p:nvPr>
            <p:ph idx="1"/>
          </p:nvPr>
        </p:nvSpPr>
        <p:spPr/>
        <p:txBody>
          <a:bodyPr/>
          <a:lstStyle/>
          <a:p>
            <a:r>
              <a:rPr lang="en-GB" dirty="0"/>
              <a:t>A data lake is a storage repository that holds a vast amount of raw data in its native format until it is needed. While a hierarchical data warehouse stores data in files or folders, a data lake uses a flat architecture to store data</a:t>
            </a:r>
            <a:r>
              <a:rPr lang="en-GB" dirty="0" smtClean="0"/>
              <a:t>.</a:t>
            </a:r>
          </a:p>
          <a:p>
            <a:r>
              <a:rPr lang="en-GB" dirty="0"/>
              <a:t>The idea of data lake is to have a single store of all data in the enterprise ranging from raw data (which implies exact copy of source system data) to transformed data which is used for various tasks including reporting, visualization, analytics and machine learning. The data lake includes structured data from relational databases (rows and columns), semi-structured data (CSV, logs, XML, JSON), unstructured data (emails, documents, PDFs) and even binary data (images, audio, video) thus creating a centralized data store accommodating all forms of </a:t>
            </a:r>
            <a:r>
              <a:rPr lang="en-GB" dirty="0" smtClean="0"/>
              <a:t>data</a:t>
            </a:r>
          </a:p>
          <a:p>
            <a:r>
              <a:rPr lang="en-GB" dirty="0" smtClean="0"/>
              <a:t>A data swamp is a deteriorated data lake</a:t>
            </a:r>
            <a:endParaRPr lang="es-ES_tradnl" dirty="0"/>
          </a:p>
        </p:txBody>
      </p:sp>
      <p:sp>
        <p:nvSpPr>
          <p:cNvPr id="4" name="Slide Number Placeholder 3"/>
          <p:cNvSpPr>
            <a:spLocks noGrp="1"/>
          </p:cNvSpPr>
          <p:nvPr>
            <p:ph type="sldNum" sz="quarter" idx="12"/>
          </p:nvPr>
        </p:nvSpPr>
        <p:spPr/>
        <p:txBody>
          <a:bodyPr/>
          <a:lstStyle/>
          <a:p>
            <a:fld id="{E632488C-DC10-4997-9506-1AB07A532E75}" type="slidenum">
              <a:rPr lang="en-US" smtClean="0"/>
              <a:t>41</a:t>
            </a:fld>
            <a:endParaRPr lang="en-US"/>
          </a:p>
        </p:txBody>
      </p:sp>
      <p:sp>
        <p:nvSpPr>
          <p:cNvPr id="5" name="Footer Placeholder 4"/>
          <p:cNvSpPr>
            <a:spLocks noGrp="1"/>
          </p:cNvSpPr>
          <p:nvPr>
            <p:ph type="ftr" sz="quarter" idx="11"/>
          </p:nvPr>
        </p:nvSpPr>
        <p:spPr/>
        <p:txBody>
          <a:bodyPr/>
          <a:lstStyle/>
          <a:p>
            <a:r>
              <a:rPr lang="en-US" dirty="0"/>
              <a:t>M3.02 – </a:t>
            </a:r>
            <a:r>
              <a:rPr lang="en-US" dirty="0" err="1"/>
              <a:t>Ciclo</a:t>
            </a:r>
            <a:r>
              <a:rPr lang="en-US" dirty="0"/>
              <a:t> de </a:t>
            </a:r>
            <a:r>
              <a:rPr lang="en-US" dirty="0" err="1"/>
              <a:t>vida</a:t>
            </a:r>
            <a:r>
              <a:rPr lang="en-US" dirty="0"/>
              <a:t> de </a:t>
            </a:r>
            <a:r>
              <a:rPr lang="en-US" dirty="0" err="1"/>
              <a:t>los</a:t>
            </a:r>
            <a:r>
              <a:rPr lang="en-US" dirty="0"/>
              <a:t> </a:t>
            </a:r>
            <a:r>
              <a:rPr lang="en-US" dirty="0" err="1"/>
              <a:t>datos</a:t>
            </a:r>
            <a:r>
              <a:rPr lang="en-US" dirty="0"/>
              <a:t> </a:t>
            </a:r>
          </a:p>
        </p:txBody>
      </p:sp>
    </p:spTree>
    <p:extLst>
      <p:ext uri="{BB962C8B-B14F-4D97-AF65-F5344CB8AC3E}">
        <p14:creationId xmlns:p14="http://schemas.microsoft.com/office/powerpoint/2010/main" val="6905914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CC4E34-679B-466E-B694-B056F68C5FBD}"/>
              </a:ext>
            </a:extLst>
          </p:cNvPr>
          <p:cNvSpPr>
            <a:spLocks noGrp="1"/>
          </p:cNvSpPr>
          <p:nvPr>
            <p:ph type="title"/>
          </p:nvPr>
        </p:nvSpPr>
        <p:spPr/>
        <p:txBody>
          <a:bodyPr/>
          <a:lstStyle/>
          <a:p>
            <a:r>
              <a:rPr lang="es-ES" dirty="0" smtClean="0"/>
              <a:t>Contenido</a:t>
            </a:r>
            <a:endParaRPr lang="es-ES" dirty="0"/>
          </a:p>
        </p:txBody>
      </p:sp>
      <p:sp>
        <p:nvSpPr>
          <p:cNvPr id="3" name="Marcador de contenido 2">
            <a:extLst>
              <a:ext uri="{FF2B5EF4-FFF2-40B4-BE49-F238E27FC236}">
                <a16:creationId xmlns:a16="http://schemas.microsoft.com/office/drawing/2014/main" id="{6D05CF54-0AE1-4F5F-A8C2-777D11856672}"/>
              </a:ext>
            </a:extLst>
          </p:cNvPr>
          <p:cNvSpPr>
            <a:spLocks noGrp="1"/>
          </p:cNvSpPr>
          <p:nvPr>
            <p:ph idx="1"/>
          </p:nvPr>
        </p:nvSpPr>
        <p:spPr/>
        <p:txBody>
          <a:bodyPr>
            <a:normAutofit/>
          </a:bodyPr>
          <a:lstStyle/>
          <a:p>
            <a:r>
              <a:rPr lang="es-ES" sz="2800" dirty="0" smtClean="0"/>
              <a:t>Introducción</a:t>
            </a:r>
          </a:p>
          <a:p>
            <a:r>
              <a:rPr lang="es-ES" sz="2800" dirty="0" smtClean="0"/>
              <a:t>Extracción de datos</a:t>
            </a:r>
          </a:p>
          <a:p>
            <a:r>
              <a:rPr lang="es-ES" sz="2800" dirty="0" smtClean="0"/>
              <a:t>Limpieza de datos</a:t>
            </a:r>
          </a:p>
          <a:p>
            <a:r>
              <a:rPr lang="es-ES" sz="2800" dirty="0" smtClean="0"/>
              <a:t>Transformación de datos</a:t>
            </a:r>
          </a:p>
          <a:p>
            <a:r>
              <a:rPr lang="es-ES" sz="2800" dirty="0" smtClean="0"/>
              <a:t>Carga de datos</a:t>
            </a:r>
          </a:p>
          <a:p>
            <a:r>
              <a:rPr lang="es-ES" sz="2800" b="1" dirty="0" smtClean="0"/>
              <a:t>Herramientas ETL</a:t>
            </a:r>
          </a:p>
        </p:txBody>
      </p:sp>
      <p:sp>
        <p:nvSpPr>
          <p:cNvPr id="4" name="Marcador de número de diapositiva 3">
            <a:extLst>
              <a:ext uri="{FF2B5EF4-FFF2-40B4-BE49-F238E27FC236}">
                <a16:creationId xmlns:a16="http://schemas.microsoft.com/office/drawing/2014/main" id="{8F3CABA6-B171-4764-BBBC-36C4833993CE}"/>
              </a:ext>
            </a:extLst>
          </p:cNvPr>
          <p:cNvSpPr>
            <a:spLocks noGrp="1"/>
          </p:cNvSpPr>
          <p:nvPr>
            <p:ph type="sldNum" sz="quarter" idx="12"/>
          </p:nvPr>
        </p:nvSpPr>
        <p:spPr/>
        <p:txBody>
          <a:bodyPr/>
          <a:lstStyle/>
          <a:p>
            <a:fld id="{E632488C-DC10-4997-9506-1AB07A532E75}" type="slidenum">
              <a:rPr lang="en-US" smtClean="0"/>
              <a:t>42</a:t>
            </a:fld>
            <a:endParaRPr lang="en-US" dirty="0"/>
          </a:p>
        </p:txBody>
      </p:sp>
      <p:sp>
        <p:nvSpPr>
          <p:cNvPr id="5" name="Marcador de pie de página 4">
            <a:extLst>
              <a:ext uri="{FF2B5EF4-FFF2-40B4-BE49-F238E27FC236}">
                <a16:creationId xmlns:a16="http://schemas.microsoft.com/office/drawing/2014/main" id="{6335424A-82AF-44E0-9F40-CE8142FC561A}"/>
              </a:ext>
            </a:extLst>
          </p:cNvPr>
          <p:cNvSpPr>
            <a:spLocks noGrp="1"/>
          </p:cNvSpPr>
          <p:nvPr>
            <p:ph type="ftr" sz="quarter" idx="11"/>
          </p:nvPr>
        </p:nvSpPr>
        <p:spPr>
          <a:xfrm>
            <a:off x="3028950" y="6356351"/>
            <a:ext cx="4633722" cy="365125"/>
          </a:xfrm>
        </p:spPr>
        <p:txBody>
          <a:bodyPr/>
          <a:lstStyle/>
          <a:p>
            <a:r>
              <a:rPr lang="en-US" dirty="0"/>
              <a:t>M3.02 – </a:t>
            </a:r>
            <a:r>
              <a:rPr lang="en-US" dirty="0" err="1"/>
              <a:t>Ciclo</a:t>
            </a:r>
            <a:r>
              <a:rPr lang="en-US" dirty="0"/>
              <a:t> de </a:t>
            </a:r>
            <a:r>
              <a:rPr lang="en-US" dirty="0" err="1"/>
              <a:t>vida</a:t>
            </a:r>
            <a:r>
              <a:rPr lang="en-US" dirty="0"/>
              <a:t> de </a:t>
            </a:r>
            <a:r>
              <a:rPr lang="en-US" dirty="0" err="1"/>
              <a:t>los</a:t>
            </a:r>
            <a:r>
              <a:rPr lang="en-US" dirty="0"/>
              <a:t> </a:t>
            </a:r>
            <a:r>
              <a:rPr lang="en-US" dirty="0" err="1"/>
              <a:t>datos</a:t>
            </a:r>
            <a:r>
              <a:rPr lang="en-US" dirty="0"/>
              <a:t> </a:t>
            </a:r>
          </a:p>
          <a:p>
            <a:endParaRPr lang="en-US" dirty="0"/>
          </a:p>
        </p:txBody>
      </p:sp>
    </p:spTree>
    <p:extLst>
      <p:ext uri="{BB962C8B-B14F-4D97-AF65-F5344CB8AC3E}">
        <p14:creationId xmlns:p14="http://schemas.microsoft.com/office/powerpoint/2010/main" val="142184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ln/>
        </p:spPr>
        <p:txBody>
          <a:bodyPr/>
          <a:lstStyle/>
          <a:p>
            <a:r>
              <a:rPr lang="en-US" altLang="es-ES_tradnl" dirty="0" err="1" smtClean="0"/>
              <a:t>Herramientas</a:t>
            </a:r>
            <a:r>
              <a:rPr lang="en-US" altLang="es-ES_tradnl" dirty="0" smtClean="0"/>
              <a:t> ETL</a:t>
            </a:r>
            <a:endParaRPr lang="en-US" altLang="es-ES_tradnl" dirty="0"/>
          </a:p>
        </p:txBody>
      </p:sp>
      <p:sp>
        <p:nvSpPr>
          <p:cNvPr id="14338" name="Rectangle 2"/>
          <p:cNvSpPr>
            <a:spLocks noGrp="1" noChangeArrowheads="1"/>
          </p:cNvSpPr>
          <p:nvPr>
            <p:ph type="body" idx="1"/>
          </p:nvPr>
        </p:nvSpPr>
        <p:spPr>
          <a:ln/>
        </p:spPr>
        <p:txBody>
          <a:bodyPr>
            <a:normAutofit/>
          </a:bodyPr>
          <a:lstStyle/>
          <a:p>
            <a:pPr marL="466560"/>
            <a:r>
              <a:rPr lang="es-ES_tradnl" altLang="es-ES_tradnl" dirty="0" smtClean="0"/>
              <a:t>Una herramienta ETL es una aplicación o conjunto de aplicaciones </a:t>
            </a:r>
          </a:p>
          <a:p>
            <a:pPr marL="809460" lvl="1"/>
            <a:r>
              <a:rPr lang="es-ES_tradnl" altLang="es-ES_tradnl" dirty="0" smtClean="0"/>
              <a:t>Extrae datos de varias fuentes de datos</a:t>
            </a:r>
          </a:p>
          <a:p>
            <a:pPr marL="1152360" lvl="2"/>
            <a:r>
              <a:rPr lang="es-ES_tradnl" altLang="es-ES_tradnl" dirty="0" smtClean="0"/>
              <a:t>Bases de datos</a:t>
            </a:r>
          </a:p>
          <a:p>
            <a:pPr marL="1152360" lvl="2"/>
            <a:r>
              <a:rPr lang="es-ES_tradnl" altLang="es-ES_tradnl" dirty="0" smtClean="0"/>
              <a:t>Otro tipo de fuentes, dependiendo de la herramientas</a:t>
            </a:r>
          </a:p>
          <a:p>
            <a:pPr marL="809460" lvl="1"/>
            <a:r>
              <a:rPr lang="es-ES_tradnl" altLang="es-ES_tradnl" dirty="0" smtClean="0"/>
              <a:t>Transforma los datos</a:t>
            </a:r>
          </a:p>
          <a:p>
            <a:pPr marL="1152360" lvl="2"/>
            <a:r>
              <a:rPr lang="es-ES_tradnl" altLang="es-ES_tradnl" dirty="0" smtClean="0"/>
              <a:t>Realiza cálculos</a:t>
            </a:r>
          </a:p>
          <a:p>
            <a:pPr marL="1152360" lvl="2"/>
            <a:r>
              <a:rPr lang="es-ES_tradnl" altLang="es-ES_tradnl" dirty="0" smtClean="0"/>
              <a:t>Concatena o separa cadenas de caracteres</a:t>
            </a:r>
          </a:p>
          <a:p>
            <a:pPr marL="1152360" lvl="2"/>
            <a:r>
              <a:rPr lang="es-ES_tradnl" altLang="es-ES_tradnl" dirty="0" smtClean="0"/>
              <a:t>Etc.</a:t>
            </a:r>
          </a:p>
          <a:p>
            <a:pPr marL="809460" lvl="1"/>
            <a:r>
              <a:rPr lang="es-ES_tradnl" altLang="es-ES_tradnl" dirty="0" smtClean="0"/>
              <a:t>Carga los datos al Sistema destino</a:t>
            </a:r>
          </a:p>
          <a:p>
            <a:pPr marL="466560"/>
            <a:r>
              <a:rPr lang="es-ES_tradnl" altLang="es-ES_tradnl" dirty="0" smtClean="0"/>
              <a:t>Proporcionan una vista consolidad para soporte de decisiones y otras aplicaciones</a:t>
            </a:r>
          </a:p>
          <a:p>
            <a:pPr marL="466560"/>
            <a:r>
              <a:rPr lang="es-ES_tradnl" altLang="es-ES_tradnl" dirty="0" smtClean="0"/>
              <a:t>Codifican y reúsan procesos que mueven y transforman datos sin requerir escribir código o scripts</a:t>
            </a:r>
          </a:p>
        </p:txBody>
      </p:sp>
    </p:spTree>
    <p:extLst>
      <p:ext uri="{BB962C8B-B14F-4D97-AF65-F5344CB8AC3E}">
        <p14:creationId xmlns:p14="http://schemas.microsoft.com/office/powerpoint/2010/main" val="3275211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ln/>
        </p:spPr>
        <p:txBody>
          <a:bodyPr/>
          <a:lstStyle/>
          <a:p>
            <a:r>
              <a:rPr lang="en-US" altLang="es-ES_tradnl"/>
              <a:t>Commercial ETL Tools</a:t>
            </a:r>
          </a:p>
        </p:txBody>
      </p:sp>
      <p:sp>
        <p:nvSpPr>
          <p:cNvPr id="31746" name="Rectangle 2"/>
          <p:cNvSpPr>
            <a:spLocks noGrp="1" noChangeArrowheads="1"/>
          </p:cNvSpPr>
          <p:nvPr>
            <p:ph type="body" idx="1"/>
          </p:nvPr>
        </p:nvSpPr>
        <p:spPr>
          <a:ln/>
        </p:spPr>
        <p:txBody>
          <a:bodyPr>
            <a:normAutofit/>
          </a:bodyPr>
          <a:lstStyle/>
          <a:p>
            <a:pPr marL="466560"/>
            <a:r>
              <a:rPr lang="en-US" altLang="es-ES_tradnl" sz="2531" dirty="0"/>
              <a:t>Ab Initio</a:t>
            </a:r>
            <a:r>
              <a:rPr lang="en-US" altLang="es-ES_tradnl" sz="2531" dirty="0" smtClean="0"/>
              <a:t>.</a:t>
            </a:r>
          </a:p>
          <a:p>
            <a:pPr marL="466560"/>
            <a:endParaRPr lang="en-US" altLang="es-ES_tradnl" sz="2531" dirty="0"/>
          </a:p>
          <a:p>
            <a:pPr marL="466560"/>
            <a:r>
              <a:rPr lang="en-US" altLang="es-ES_tradnl" sz="2531" dirty="0"/>
              <a:t>IBM </a:t>
            </a:r>
            <a:r>
              <a:rPr lang="en-US" altLang="es-ES_tradnl" sz="2531" dirty="0" err="1"/>
              <a:t>InfoSphere</a:t>
            </a:r>
            <a:r>
              <a:rPr lang="en-US" altLang="es-ES_tradnl" sz="2531" dirty="0"/>
              <a:t> </a:t>
            </a:r>
            <a:r>
              <a:rPr lang="en-US" altLang="es-ES_tradnl" sz="2531" dirty="0" err="1"/>
              <a:t>DataStage.Informatica</a:t>
            </a:r>
            <a:r>
              <a:rPr lang="en-US" altLang="es-ES_tradnl" sz="2531" dirty="0" smtClean="0"/>
              <a:t>.</a:t>
            </a:r>
          </a:p>
          <a:p>
            <a:pPr marL="466560"/>
            <a:endParaRPr lang="en-US" altLang="es-ES_tradnl" sz="2531" dirty="0"/>
          </a:p>
          <a:p>
            <a:pPr marL="466560"/>
            <a:r>
              <a:rPr lang="en-US" altLang="es-ES_tradnl" sz="2531" dirty="0"/>
              <a:t>Oracle Data Integrator.</a:t>
            </a:r>
          </a:p>
          <a:p>
            <a:pPr marL="466560"/>
            <a:endParaRPr lang="en-US" altLang="es-ES_tradnl" sz="2531" dirty="0" smtClean="0"/>
          </a:p>
          <a:p>
            <a:pPr marL="466560"/>
            <a:r>
              <a:rPr lang="en-US" altLang="es-ES_tradnl" sz="2531" dirty="0" smtClean="0"/>
              <a:t>SAP </a:t>
            </a:r>
            <a:r>
              <a:rPr lang="en-US" altLang="es-ES_tradnl" sz="2531" dirty="0"/>
              <a:t>Data Integrator.</a:t>
            </a:r>
          </a:p>
        </p:txBody>
      </p:sp>
    </p:spTree>
    <p:extLst>
      <p:ext uri="{BB962C8B-B14F-4D97-AF65-F5344CB8AC3E}">
        <p14:creationId xmlns:p14="http://schemas.microsoft.com/office/powerpoint/2010/main" val="2740329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ln/>
        </p:spPr>
        <p:txBody>
          <a:bodyPr/>
          <a:lstStyle/>
          <a:p>
            <a:r>
              <a:rPr lang="en-US" altLang="es-ES_tradnl"/>
              <a:t>Open source ETL Tools</a:t>
            </a:r>
          </a:p>
        </p:txBody>
      </p:sp>
      <p:sp>
        <p:nvSpPr>
          <p:cNvPr id="32770" name="Rectangle 2"/>
          <p:cNvSpPr>
            <a:spLocks noGrp="1" noChangeArrowheads="1"/>
          </p:cNvSpPr>
          <p:nvPr>
            <p:ph type="body" idx="1"/>
          </p:nvPr>
        </p:nvSpPr>
        <p:spPr>
          <a:ln/>
        </p:spPr>
        <p:txBody>
          <a:bodyPr/>
          <a:lstStyle/>
          <a:p>
            <a:pPr marL="466560"/>
            <a:r>
              <a:rPr lang="en-US" altLang="es-ES_tradnl" sz="2531" dirty="0" err="1"/>
              <a:t>Apatar</a:t>
            </a:r>
            <a:endParaRPr lang="en-US" altLang="es-ES_tradnl" sz="2531" dirty="0"/>
          </a:p>
          <a:p>
            <a:pPr marL="466560">
              <a:spcBef>
                <a:spcPts val="2224"/>
              </a:spcBef>
            </a:pPr>
            <a:r>
              <a:rPr lang="en-US" altLang="es-ES_tradnl" sz="2531" dirty="0" err="1"/>
              <a:t>CloverETL</a:t>
            </a:r>
            <a:endParaRPr lang="en-US" altLang="es-ES_tradnl" sz="2531" dirty="0"/>
          </a:p>
          <a:p>
            <a:pPr marL="466560">
              <a:spcBef>
                <a:spcPts val="2224"/>
              </a:spcBef>
            </a:pPr>
            <a:r>
              <a:rPr lang="en-US" altLang="es-ES_tradnl" sz="2531" b="1" dirty="0"/>
              <a:t>Pentaho Data Integration (Kettle)</a:t>
            </a:r>
          </a:p>
          <a:p>
            <a:pPr marL="466560">
              <a:spcBef>
                <a:spcPts val="2224"/>
              </a:spcBef>
            </a:pPr>
            <a:r>
              <a:rPr lang="en-US" altLang="es-ES_tradnl" sz="2531" dirty="0" err="1" smtClean="0"/>
              <a:t>Talend</a:t>
            </a:r>
            <a:endParaRPr lang="en-US" altLang="es-ES_tradnl" sz="2531" dirty="0"/>
          </a:p>
          <a:p>
            <a:pPr marL="466560">
              <a:spcBef>
                <a:spcPts val="2224"/>
              </a:spcBef>
            </a:pPr>
            <a:r>
              <a:rPr lang="en-US" altLang="es-ES_tradnl" sz="2531" dirty="0" err="1"/>
              <a:t>Scriptella</a:t>
            </a:r>
            <a:endParaRPr lang="en-US" altLang="es-ES_tradnl" sz="2531" dirty="0"/>
          </a:p>
          <a:p>
            <a:pPr marL="466560">
              <a:spcBef>
                <a:spcPts val="2224"/>
              </a:spcBef>
            </a:pPr>
            <a:r>
              <a:rPr lang="en-US" altLang="es-ES_tradnl" sz="2531" dirty="0" err="1"/>
              <a:t>Jaspersoft</a:t>
            </a:r>
            <a:r>
              <a:rPr lang="en-US" altLang="es-ES_tradnl" sz="2531" dirty="0"/>
              <a:t> ETL</a:t>
            </a:r>
          </a:p>
        </p:txBody>
      </p:sp>
    </p:spTree>
    <p:extLst>
      <p:ext uri="{BB962C8B-B14F-4D97-AF65-F5344CB8AC3E}">
        <p14:creationId xmlns:p14="http://schemas.microsoft.com/office/powerpoint/2010/main" val="2300747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err="1" smtClean="0"/>
              <a:t>Kettle</a:t>
            </a:r>
            <a:r>
              <a:rPr lang="es-ES_tradnl" dirty="0" smtClean="0"/>
              <a:t> </a:t>
            </a:r>
            <a:r>
              <a:rPr lang="es-ES_tradnl" dirty="0" err="1" smtClean="0"/>
              <a:t>Spoon</a:t>
            </a:r>
            <a:endParaRPr lang="es-ES_tradnl"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259157"/>
            <a:ext cx="7886700" cy="4568286"/>
          </a:xfrm>
        </p:spPr>
      </p:pic>
      <p:sp>
        <p:nvSpPr>
          <p:cNvPr id="4" name="Slide Number Placeholder 3"/>
          <p:cNvSpPr>
            <a:spLocks noGrp="1"/>
          </p:cNvSpPr>
          <p:nvPr>
            <p:ph type="sldNum" sz="quarter" idx="12"/>
          </p:nvPr>
        </p:nvSpPr>
        <p:spPr/>
        <p:txBody>
          <a:bodyPr/>
          <a:lstStyle/>
          <a:p>
            <a:fld id="{E632488C-DC10-4997-9506-1AB07A532E75}" type="slidenum">
              <a:rPr lang="en-US" smtClean="0"/>
              <a:t>46</a:t>
            </a:fld>
            <a:endParaRPr lang="en-US"/>
          </a:p>
        </p:txBody>
      </p:sp>
      <p:sp>
        <p:nvSpPr>
          <p:cNvPr id="5" name="Footer Placeholder 4"/>
          <p:cNvSpPr>
            <a:spLocks noGrp="1"/>
          </p:cNvSpPr>
          <p:nvPr>
            <p:ph type="ftr" sz="quarter" idx="11"/>
          </p:nvPr>
        </p:nvSpPr>
        <p:spPr/>
        <p:txBody>
          <a:bodyPr/>
          <a:lstStyle/>
          <a:p>
            <a:r>
              <a:rPr lang="en-US" dirty="0"/>
              <a:t>M3.02 – </a:t>
            </a:r>
            <a:r>
              <a:rPr lang="en-US" dirty="0" err="1"/>
              <a:t>Ciclo</a:t>
            </a:r>
            <a:r>
              <a:rPr lang="en-US" dirty="0"/>
              <a:t> de </a:t>
            </a:r>
            <a:r>
              <a:rPr lang="en-US" dirty="0" err="1"/>
              <a:t>vida</a:t>
            </a:r>
            <a:r>
              <a:rPr lang="en-US" dirty="0"/>
              <a:t> de </a:t>
            </a:r>
            <a:r>
              <a:rPr lang="en-US" dirty="0" err="1"/>
              <a:t>los</a:t>
            </a:r>
            <a:r>
              <a:rPr lang="en-US" dirty="0"/>
              <a:t> </a:t>
            </a:r>
            <a:r>
              <a:rPr lang="en-US" dirty="0" err="1"/>
              <a:t>datos</a:t>
            </a:r>
            <a:r>
              <a:rPr lang="en-US" dirty="0"/>
              <a:t> </a:t>
            </a:r>
          </a:p>
        </p:txBody>
      </p:sp>
    </p:spTree>
    <p:extLst>
      <p:ext uri="{BB962C8B-B14F-4D97-AF65-F5344CB8AC3E}">
        <p14:creationId xmlns:p14="http://schemas.microsoft.com/office/powerpoint/2010/main" val="13860996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ETL</a:t>
            </a:r>
            <a:endParaRPr lang="es-ES_tradnl"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9936" y="2267110"/>
            <a:ext cx="6984127" cy="2552381"/>
          </a:xfrm>
        </p:spPr>
      </p:pic>
      <p:sp>
        <p:nvSpPr>
          <p:cNvPr id="4" name="Slide Number Placeholder 3"/>
          <p:cNvSpPr>
            <a:spLocks noGrp="1"/>
          </p:cNvSpPr>
          <p:nvPr>
            <p:ph type="sldNum" sz="quarter" idx="12"/>
          </p:nvPr>
        </p:nvSpPr>
        <p:spPr/>
        <p:txBody>
          <a:bodyPr/>
          <a:lstStyle/>
          <a:p>
            <a:fld id="{E632488C-DC10-4997-9506-1AB07A532E75}" type="slidenum">
              <a:rPr lang="en-US" smtClean="0"/>
              <a:t>47</a:t>
            </a:fld>
            <a:endParaRPr lang="en-US"/>
          </a:p>
        </p:txBody>
      </p:sp>
      <p:sp>
        <p:nvSpPr>
          <p:cNvPr id="5" name="Footer Placeholder 4"/>
          <p:cNvSpPr>
            <a:spLocks noGrp="1"/>
          </p:cNvSpPr>
          <p:nvPr>
            <p:ph type="ftr" sz="quarter" idx="11"/>
          </p:nvPr>
        </p:nvSpPr>
        <p:spPr/>
        <p:txBody>
          <a:bodyPr/>
          <a:lstStyle/>
          <a:p>
            <a:r>
              <a:rPr lang="en-US" dirty="0"/>
              <a:t>M3.02 – </a:t>
            </a:r>
            <a:r>
              <a:rPr lang="en-US" dirty="0" err="1"/>
              <a:t>Ciclo</a:t>
            </a:r>
            <a:r>
              <a:rPr lang="en-US" dirty="0"/>
              <a:t> de </a:t>
            </a:r>
            <a:r>
              <a:rPr lang="en-US" dirty="0" err="1"/>
              <a:t>vida</a:t>
            </a:r>
            <a:r>
              <a:rPr lang="en-US" dirty="0"/>
              <a:t> de </a:t>
            </a:r>
            <a:r>
              <a:rPr lang="en-US" dirty="0" err="1"/>
              <a:t>los</a:t>
            </a:r>
            <a:r>
              <a:rPr lang="en-US" dirty="0"/>
              <a:t> </a:t>
            </a:r>
            <a:r>
              <a:rPr lang="en-US" dirty="0" err="1"/>
              <a:t>datos</a:t>
            </a:r>
            <a:r>
              <a:rPr lang="en-US" dirty="0"/>
              <a:t> </a:t>
            </a:r>
          </a:p>
        </p:txBody>
      </p:sp>
    </p:spTree>
    <p:extLst>
      <p:ext uri="{BB962C8B-B14F-4D97-AF65-F5344CB8AC3E}">
        <p14:creationId xmlns:p14="http://schemas.microsoft.com/office/powerpoint/2010/main" val="31709719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ES_tradnl"/>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102777"/>
            <a:ext cx="7886700" cy="4881046"/>
          </a:xfrm>
        </p:spPr>
      </p:pic>
      <p:sp>
        <p:nvSpPr>
          <p:cNvPr id="4" name="Slide Number Placeholder 3"/>
          <p:cNvSpPr>
            <a:spLocks noGrp="1"/>
          </p:cNvSpPr>
          <p:nvPr>
            <p:ph type="sldNum" sz="quarter" idx="12"/>
          </p:nvPr>
        </p:nvSpPr>
        <p:spPr/>
        <p:txBody>
          <a:bodyPr/>
          <a:lstStyle/>
          <a:p>
            <a:fld id="{E632488C-DC10-4997-9506-1AB07A532E75}" type="slidenum">
              <a:rPr lang="en-US" smtClean="0"/>
              <a:t>48</a:t>
            </a:fld>
            <a:endParaRPr lang="en-US"/>
          </a:p>
        </p:txBody>
      </p:sp>
      <p:sp>
        <p:nvSpPr>
          <p:cNvPr id="5" name="Footer Placeholder 4"/>
          <p:cNvSpPr>
            <a:spLocks noGrp="1"/>
          </p:cNvSpPr>
          <p:nvPr>
            <p:ph type="ftr" sz="quarter" idx="11"/>
          </p:nvPr>
        </p:nvSpPr>
        <p:spPr/>
        <p:txBody>
          <a:bodyPr/>
          <a:lstStyle/>
          <a:p>
            <a:r>
              <a:rPr lang="en-US" dirty="0"/>
              <a:t>M3.02 – </a:t>
            </a:r>
            <a:r>
              <a:rPr lang="en-US" dirty="0" err="1"/>
              <a:t>Ciclo</a:t>
            </a:r>
            <a:r>
              <a:rPr lang="en-US" dirty="0"/>
              <a:t> de </a:t>
            </a:r>
            <a:r>
              <a:rPr lang="en-US" dirty="0" err="1"/>
              <a:t>vida</a:t>
            </a:r>
            <a:r>
              <a:rPr lang="en-US" dirty="0"/>
              <a:t> de </a:t>
            </a:r>
            <a:r>
              <a:rPr lang="en-US" dirty="0" err="1"/>
              <a:t>los</a:t>
            </a:r>
            <a:r>
              <a:rPr lang="en-US" dirty="0"/>
              <a:t> </a:t>
            </a:r>
            <a:r>
              <a:rPr lang="en-US" dirty="0" err="1"/>
              <a:t>datos</a:t>
            </a:r>
            <a:r>
              <a:rPr lang="en-US" dirty="0"/>
              <a:t> </a:t>
            </a:r>
          </a:p>
        </p:txBody>
      </p:sp>
    </p:spTree>
    <p:extLst>
      <p:ext uri="{BB962C8B-B14F-4D97-AF65-F5344CB8AC3E}">
        <p14:creationId xmlns:p14="http://schemas.microsoft.com/office/powerpoint/2010/main" val="41596974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ES_tradnl"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1625" y="1624013"/>
            <a:ext cx="6000750" cy="3838575"/>
          </a:xfrm>
        </p:spPr>
      </p:pic>
      <p:sp>
        <p:nvSpPr>
          <p:cNvPr id="4" name="Slide Number Placeholder 3"/>
          <p:cNvSpPr>
            <a:spLocks noGrp="1"/>
          </p:cNvSpPr>
          <p:nvPr>
            <p:ph type="sldNum" sz="quarter" idx="12"/>
          </p:nvPr>
        </p:nvSpPr>
        <p:spPr/>
        <p:txBody>
          <a:bodyPr/>
          <a:lstStyle/>
          <a:p>
            <a:fld id="{E632488C-DC10-4997-9506-1AB07A532E75}" type="slidenum">
              <a:rPr lang="en-US" smtClean="0"/>
              <a:t>49</a:t>
            </a:fld>
            <a:endParaRPr lang="en-US"/>
          </a:p>
        </p:txBody>
      </p:sp>
      <p:sp>
        <p:nvSpPr>
          <p:cNvPr id="5" name="Footer Placeholder 4"/>
          <p:cNvSpPr>
            <a:spLocks noGrp="1"/>
          </p:cNvSpPr>
          <p:nvPr>
            <p:ph type="ftr" sz="quarter" idx="11"/>
          </p:nvPr>
        </p:nvSpPr>
        <p:spPr/>
        <p:txBody>
          <a:bodyPr/>
          <a:lstStyle/>
          <a:p>
            <a:r>
              <a:rPr lang="es-ES" dirty="0"/>
              <a:t>M3.02 – Ciclo de vida de los datos </a:t>
            </a:r>
          </a:p>
        </p:txBody>
      </p:sp>
      <p:sp>
        <p:nvSpPr>
          <p:cNvPr id="7" name="TextBox 6"/>
          <p:cNvSpPr txBox="1"/>
          <p:nvPr/>
        </p:nvSpPr>
        <p:spPr>
          <a:xfrm>
            <a:off x="1161004" y="992466"/>
            <a:ext cx="6411371" cy="369332"/>
          </a:xfrm>
          <a:prstGeom prst="rect">
            <a:avLst/>
          </a:prstGeom>
          <a:noFill/>
        </p:spPr>
        <p:txBody>
          <a:bodyPr wrap="none" rtlCol="0">
            <a:spAutoFit/>
          </a:bodyPr>
          <a:lstStyle/>
          <a:p>
            <a:r>
              <a:rPr lang="es-ES_tradnl" dirty="0"/>
              <a:t>https://www.rowellbelen.com/sdr-with-pentaho-data-integration/</a:t>
            </a:r>
          </a:p>
        </p:txBody>
      </p:sp>
    </p:spTree>
    <p:extLst>
      <p:ext uri="{BB962C8B-B14F-4D97-AF65-F5344CB8AC3E}">
        <p14:creationId xmlns:p14="http://schemas.microsoft.com/office/powerpoint/2010/main" val="41465412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Usos de ETL</a:t>
            </a:r>
            <a:endParaRPr lang="es-ES_tradnl" dirty="0"/>
          </a:p>
        </p:txBody>
      </p:sp>
      <p:sp>
        <p:nvSpPr>
          <p:cNvPr id="3" name="Content Placeholder 2"/>
          <p:cNvSpPr>
            <a:spLocks noGrp="1"/>
          </p:cNvSpPr>
          <p:nvPr>
            <p:ph idx="1"/>
          </p:nvPr>
        </p:nvSpPr>
        <p:spPr/>
        <p:txBody>
          <a:bodyPr>
            <a:normAutofit/>
          </a:bodyPr>
          <a:lstStyle/>
          <a:p>
            <a:r>
              <a:rPr lang="es-ES_tradnl" dirty="0" smtClean="0"/>
              <a:t>Creación de:</a:t>
            </a:r>
          </a:p>
          <a:p>
            <a:pPr lvl="1"/>
            <a:r>
              <a:rPr lang="es-ES_tradnl" dirty="0" smtClean="0"/>
              <a:t>Almacenes de datos (Data </a:t>
            </a:r>
            <a:r>
              <a:rPr lang="es-ES_tradnl" dirty="0" err="1" smtClean="0"/>
              <a:t>Warehouses</a:t>
            </a:r>
            <a:r>
              <a:rPr lang="es-ES_tradnl" dirty="0" smtClean="0"/>
              <a:t>)</a:t>
            </a:r>
          </a:p>
          <a:p>
            <a:pPr lvl="1"/>
            <a:r>
              <a:rPr lang="es-ES_tradnl" dirty="0" smtClean="0"/>
              <a:t>Almacenes de datos operacionales (</a:t>
            </a:r>
            <a:r>
              <a:rPr lang="es-ES_tradnl" dirty="0" err="1" smtClean="0"/>
              <a:t>Operational</a:t>
            </a:r>
            <a:r>
              <a:rPr lang="es-ES_tradnl" dirty="0" smtClean="0"/>
              <a:t> Data </a:t>
            </a:r>
            <a:r>
              <a:rPr lang="es-ES_tradnl" dirty="0" err="1" smtClean="0"/>
              <a:t>Stores</a:t>
            </a:r>
            <a:r>
              <a:rPr lang="es-ES_tradnl" dirty="0" smtClean="0"/>
              <a:t>)</a:t>
            </a:r>
          </a:p>
          <a:p>
            <a:pPr lvl="1"/>
            <a:r>
              <a:rPr lang="es-ES_tradnl" dirty="0" smtClean="0"/>
              <a:t>Data </a:t>
            </a:r>
            <a:r>
              <a:rPr lang="es-ES_tradnl" dirty="0" err="1" smtClean="0"/>
              <a:t>Marts</a:t>
            </a:r>
            <a:endParaRPr lang="es-ES_tradnl" dirty="0" smtClean="0"/>
          </a:p>
          <a:p>
            <a:pPr lvl="1"/>
            <a:r>
              <a:rPr lang="es-ES_tradnl" dirty="0" smtClean="0"/>
              <a:t>Data </a:t>
            </a:r>
            <a:r>
              <a:rPr lang="es-ES_tradnl" dirty="0" err="1" smtClean="0"/>
              <a:t>Hubs</a:t>
            </a:r>
            <a:endParaRPr lang="es-ES_tradnl" dirty="0" smtClean="0"/>
          </a:p>
          <a:p>
            <a:pPr lvl="1"/>
            <a:r>
              <a:rPr lang="es-ES_tradnl" dirty="0" smtClean="0"/>
              <a:t>Data </a:t>
            </a:r>
            <a:r>
              <a:rPr lang="es-ES_tradnl" dirty="0" err="1" smtClean="0"/>
              <a:t>Lakes</a:t>
            </a:r>
            <a:endParaRPr lang="es-ES_tradnl" dirty="0" smtClean="0"/>
          </a:p>
          <a:p>
            <a:r>
              <a:rPr lang="es-ES_tradnl" dirty="0" smtClean="0"/>
              <a:t>Integración de datos ad hoc</a:t>
            </a:r>
          </a:p>
          <a:p>
            <a:r>
              <a:rPr lang="es-ES_tradnl" dirty="0" smtClean="0"/>
              <a:t>Migración de datos</a:t>
            </a:r>
          </a:p>
          <a:p>
            <a:r>
              <a:rPr lang="es-ES_tradnl" dirty="0" smtClean="0"/>
              <a:t>Master data </a:t>
            </a:r>
            <a:r>
              <a:rPr lang="es-ES_tradnl" dirty="0" err="1" smtClean="0"/>
              <a:t>management</a:t>
            </a:r>
            <a:endParaRPr lang="es-ES_tradnl" dirty="0"/>
          </a:p>
        </p:txBody>
      </p:sp>
      <p:sp>
        <p:nvSpPr>
          <p:cNvPr id="4" name="Slide Number Placeholder 3"/>
          <p:cNvSpPr>
            <a:spLocks noGrp="1"/>
          </p:cNvSpPr>
          <p:nvPr>
            <p:ph type="sldNum" sz="quarter" idx="12"/>
          </p:nvPr>
        </p:nvSpPr>
        <p:spPr/>
        <p:txBody>
          <a:bodyPr/>
          <a:lstStyle/>
          <a:p>
            <a:fld id="{E632488C-DC10-4997-9506-1AB07A532E75}" type="slidenum">
              <a:rPr lang="en-US" smtClean="0"/>
              <a:t>5</a:t>
            </a:fld>
            <a:endParaRPr lang="en-US"/>
          </a:p>
        </p:txBody>
      </p:sp>
      <p:sp>
        <p:nvSpPr>
          <p:cNvPr id="5" name="Footer Placeholder 4"/>
          <p:cNvSpPr>
            <a:spLocks noGrp="1"/>
          </p:cNvSpPr>
          <p:nvPr>
            <p:ph type="ftr" sz="quarter" idx="11"/>
          </p:nvPr>
        </p:nvSpPr>
        <p:spPr/>
        <p:txBody>
          <a:bodyPr/>
          <a:lstStyle/>
          <a:p>
            <a:r>
              <a:rPr lang="en-US" dirty="0"/>
              <a:t>M3.02 – </a:t>
            </a:r>
            <a:r>
              <a:rPr lang="en-US" dirty="0" err="1"/>
              <a:t>Ciclo</a:t>
            </a:r>
            <a:r>
              <a:rPr lang="en-US" dirty="0"/>
              <a:t> de </a:t>
            </a:r>
            <a:r>
              <a:rPr lang="en-US" dirty="0" err="1"/>
              <a:t>vida</a:t>
            </a:r>
            <a:r>
              <a:rPr lang="en-US" dirty="0"/>
              <a:t> de </a:t>
            </a:r>
            <a:r>
              <a:rPr lang="en-US" dirty="0" err="1"/>
              <a:t>los</a:t>
            </a:r>
            <a:r>
              <a:rPr lang="en-US" dirty="0"/>
              <a:t> </a:t>
            </a:r>
            <a:r>
              <a:rPr lang="en-US" dirty="0" err="1"/>
              <a:t>datos</a:t>
            </a:r>
            <a:r>
              <a:rPr lang="en-US" dirty="0"/>
              <a:t> </a:t>
            </a:r>
          </a:p>
        </p:txBody>
      </p:sp>
    </p:spTree>
    <p:extLst>
      <p:ext uri="{BB962C8B-B14F-4D97-AF65-F5344CB8AC3E}">
        <p14:creationId xmlns:p14="http://schemas.microsoft.com/office/powerpoint/2010/main" val="4070187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ETL</a:t>
            </a:r>
            <a:endParaRPr lang="es-ES_tradnl"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6258" y="1042988"/>
            <a:ext cx="7431484" cy="5000625"/>
          </a:xfrm>
        </p:spPr>
      </p:pic>
      <p:sp>
        <p:nvSpPr>
          <p:cNvPr id="4" name="Slide Number Placeholder 3"/>
          <p:cNvSpPr>
            <a:spLocks noGrp="1"/>
          </p:cNvSpPr>
          <p:nvPr>
            <p:ph type="sldNum" sz="quarter" idx="12"/>
          </p:nvPr>
        </p:nvSpPr>
        <p:spPr/>
        <p:txBody>
          <a:bodyPr/>
          <a:lstStyle/>
          <a:p>
            <a:fld id="{E632488C-DC10-4997-9506-1AB07A532E75}" type="slidenum">
              <a:rPr lang="en-US" smtClean="0"/>
              <a:t>6</a:t>
            </a:fld>
            <a:endParaRPr lang="en-US"/>
          </a:p>
        </p:txBody>
      </p:sp>
      <p:sp>
        <p:nvSpPr>
          <p:cNvPr id="5" name="Footer Placeholder 4"/>
          <p:cNvSpPr>
            <a:spLocks noGrp="1"/>
          </p:cNvSpPr>
          <p:nvPr>
            <p:ph type="ftr" sz="quarter" idx="11"/>
          </p:nvPr>
        </p:nvSpPr>
        <p:spPr/>
        <p:txBody>
          <a:bodyPr/>
          <a:lstStyle/>
          <a:p>
            <a:r>
              <a:rPr lang="en-US" dirty="0"/>
              <a:t>M3.02 – </a:t>
            </a:r>
            <a:r>
              <a:rPr lang="en-US" dirty="0" err="1"/>
              <a:t>Ciclo</a:t>
            </a:r>
            <a:r>
              <a:rPr lang="en-US" dirty="0"/>
              <a:t> de </a:t>
            </a:r>
            <a:r>
              <a:rPr lang="en-US" dirty="0" err="1"/>
              <a:t>vida</a:t>
            </a:r>
            <a:r>
              <a:rPr lang="en-US" dirty="0"/>
              <a:t> de </a:t>
            </a:r>
            <a:r>
              <a:rPr lang="en-US" dirty="0" err="1"/>
              <a:t>los</a:t>
            </a:r>
            <a:r>
              <a:rPr lang="en-US" dirty="0"/>
              <a:t> </a:t>
            </a:r>
            <a:r>
              <a:rPr lang="en-US" dirty="0" err="1"/>
              <a:t>datos</a:t>
            </a:r>
            <a:r>
              <a:rPr lang="en-US" dirty="0"/>
              <a:t> </a:t>
            </a:r>
          </a:p>
        </p:txBody>
      </p:sp>
      <p:sp>
        <p:nvSpPr>
          <p:cNvPr id="7" name="Rectangle 6"/>
          <p:cNvSpPr/>
          <p:nvPr/>
        </p:nvSpPr>
        <p:spPr>
          <a:xfrm>
            <a:off x="4484914" y="5021106"/>
            <a:ext cx="4572000" cy="923330"/>
          </a:xfrm>
          <a:prstGeom prst="rect">
            <a:avLst/>
          </a:prstGeom>
        </p:spPr>
        <p:txBody>
          <a:bodyPr>
            <a:spAutoFit/>
          </a:bodyPr>
          <a:lstStyle/>
          <a:p>
            <a:r>
              <a:rPr lang="es-ES_tradnl" dirty="0" err="1"/>
              <a:t>Public</a:t>
            </a:r>
            <a:r>
              <a:rPr lang="es-ES_tradnl" dirty="0"/>
              <a:t> </a:t>
            </a:r>
            <a:r>
              <a:rPr lang="es-ES_tradnl" dirty="0" err="1"/>
              <a:t>Domain</a:t>
            </a:r>
            <a:r>
              <a:rPr lang="es-ES_tradnl" dirty="0"/>
              <a:t>, https://en.wikipedia.org/w/index.php?curid=4780404</a:t>
            </a:r>
          </a:p>
        </p:txBody>
      </p:sp>
    </p:spTree>
    <p:extLst>
      <p:ext uri="{BB962C8B-B14F-4D97-AF65-F5344CB8AC3E}">
        <p14:creationId xmlns:p14="http://schemas.microsoft.com/office/powerpoint/2010/main" val="14579010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ln/>
        </p:spPr>
        <p:txBody>
          <a:bodyPr/>
          <a:lstStyle/>
          <a:p>
            <a:r>
              <a:rPr lang="en-US" altLang="es-ES_tradnl"/>
              <a:t>Steps</a:t>
            </a:r>
          </a:p>
        </p:txBody>
      </p:sp>
      <p:sp>
        <p:nvSpPr>
          <p:cNvPr id="16386" name="Rectangle 2"/>
          <p:cNvSpPr>
            <a:spLocks noGrp="1" noChangeArrowheads="1"/>
          </p:cNvSpPr>
          <p:nvPr>
            <p:ph type="body" idx="1"/>
          </p:nvPr>
        </p:nvSpPr>
        <p:spPr>
          <a:ln/>
        </p:spPr>
        <p:txBody>
          <a:bodyPr/>
          <a:lstStyle/>
          <a:p>
            <a:pPr marL="466560"/>
            <a:r>
              <a:rPr lang="en-US" altLang="es-ES_tradnl" dirty="0"/>
              <a:t>Data Extraction: process of extracting raw data from one or more homogenous or heterogeneous sources.</a:t>
            </a:r>
          </a:p>
          <a:p>
            <a:pPr marL="466560"/>
            <a:r>
              <a:rPr lang="en-US" altLang="es-ES_tradnl" dirty="0"/>
              <a:t>Data Transformation: series of processes that manipulate the data in order to make it fit for the intended destination and use</a:t>
            </a:r>
            <a:r>
              <a:rPr lang="en-US" altLang="es-ES_tradnl" dirty="0" smtClean="0"/>
              <a:t>.</a:t>
            </a:r>
          </a:p>
          <a:p>
            <a:pPr marL="809460" lvl="1"/>
            <a:r>
              <a:rPr lang="en-US" altLang="es-ES_tradnl" dirty="0"/>
              <a:t>Some people prefer ECTL giving the data cleaning task the same importance as the others</a:t>
            </a:r>
            <a:r>
              <a:rPr lang="en-US" altLang="es-ES_tradnl" dirty="0" smtClean="0"/>
              <a:t>.</a:t>
            </a:r>
            <a:endParaRPr lang="en-US" altLang="es-ES_tradnl" dirty="0"/>
          </a:p>
          <a:p>
            <a:pPr marL="466560"/>
            <a:r>
              <a:rPr lang="en-US" altLang="es-ES_tradnl" dirty="0"/>
              <a:t>Data Load: process of loading the data to the final destination</a:t>
            </a:r>
            <a:r>
              <a:rPr lang="en-US" altLang="es-ES_tradnl" dirty="0" smtClean="0"/>
              <a:t>.</a:t>
            </a:r>
          </a:p>
          <a:p>
            <a:pPr marL="466560"/>
            <a:endParaRPr lang="en-US" altLang="es-ES_tradnl" dirty="0" smtClean="0"/>
          </a:p>
          <a:p>
            <a:pPr marL="466560"/>
            <a:r>
              <a:rPr lang="en-US" altLang="es-ES_tradnl" dirty="0"/>
              <a:t>Those three steps can be run sequentially or in parallel depending on the situation (infrastructure, need for human intervention,...)</a:t>
            </a:r>
          </a:p>
          <a:p>
            <a:pPr marL="466560"/>
            <a:r>
              <a:rPr lang="en-US" altLang="es-ES_tradnl" dirty="0"/>
              <a:t>Processes are usually group and run as batch jobs</a:t>
            </a:r>
          </a:p>
          <a:p>
            <a:pPr marL="466560"/>
            <a:r>
              <a:rPr lang="en-US" altLang="es-ES_tradnl" dirty="0"/>
              <a:t>They often </a:t>
            </a:r>
            <a:r>
              <a:rPr lang="en-US" altLang="es-ES_tradnl" dirty="0" smtClean="0"/>
              <a:t>use </a:t>
            </a:r>
            <a:r>
              <a:rPr lang="en-US" altLang="es-ES_tradnl" dirty="0"/>
              <a:t>a Staging area that allows to temporally store intermediate data and work on it in the Transform step.</a:t>
            </a:r>
          </a:p>
          <a:p>
            <a:pPr marL="466560"/>
            <a:endParaRPr lang="en-US" altLang="es-ES_tradnl" dirty="0"/>
          </a:p>
        </p:txBody>
      </p:sp>
    </p:spTree>
    <p:extLst>
      <p:ext uri="{BB962C8B-B14F-4D97-AF65-F5344CB8AC3E}">
        <p14:creationId xmlns:p14="http://schemas.microsoft.com/office/powerpoint/2010/main" val="3752177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nvPr>
        </p:nvGraphicFramePr>
        <p:xfrm>
          <a:off x="628650" y="2226469"/>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85273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Ciclo ETL</a:t>
            </a:r>
            <a:endParaRPr lang="es-ES_tradnl" dirty="0"/>
          </a:p>
        </p:txBody>
      </p:sp>
      <p:sp>
        <p:nvSpPr>
          <p:cNvPr id="3" name="Content Placeholder 2"/>
          <p:cNvSpPr>
            <a:spLocks noGrp="1"/>
          </p:cNvSpPr>
          <p:nvPr>
            <p:ph idx="1"/>
          </p:nvPr>
        </p:nvSpPr>
        <p:spPr/>
        <p:txBody>
          <a:bodyPr>
            <a:normAutofit/>
          </a:bodyPr>
          <a:lstStyle/>
          <a:p>
            <a:r>
              <a:rPr lang="es-ES_tradnl" dirty="0" smtClean="0"/>
              <a:t>Inicio ciclo</a:t>
            </a:r>
          </a:p>
          <a:p>
            <a:r>
              <a:rPr lang="es-ES_tradnl" dirty="0" smtClean="0"/>
              <a:t>Construcción datos de referencia</a:t>
            </a:r>
          </a:p>
          <a:p>
            <a:r>
              <a:rPr lang="es-ES_tradnl" dirty="0" smtClean="0"/>
              <a:t>Extracción de datos de las fuentes</a:t>
            </a:r>
          </a:p>
          <a:p>
            <a:pPr lvl="1"/>
            <a:r>
              <a:rPr lang="es-ES_tradnl" dirty="0" smtClean="0"/>
              <a:t>Almacenar en ara temporal</a:t>
            </a:r>
          </a:p>
          <a:p>
            <a:r>
              <a:rPr lang="es-ES_tradnl" dirty="0" smtClean="0"/>
              <a:t>Validación</a:t>
            </a:r>
          </a:p>
          <a:p>
            <a:r>
              <a:rPr lang="es-ES_tradnl" dirty="0" smtClean="0"/>
              <a:t>Limpieza</a:t>
            </a:r>
          </a:p>
          <a:p>
            <a:r>
              <a:rPr lang="es-ES_tradnl" dirty="0" smtClean="0"/>
              <a:t>Transformación</a:t>
            </a:r>
          </a:p>
          <a:p>
            <a:r>
              <a:rPr lang="es-ES_tradnl" dirty="0" smtClean="0"/>
              <a:t>Almacenamiento temporal</a:t>
            </a:r>
          </a:p>
          <a:p>
            <a:r>
              <a:rPr lang="es-ES_tradnl" dirty="0" smtClean="0"/>
              <a:t>Auditoria</a:t>
            </a:r>
          </a:p>
          <a:p>
            <a:r>
              <a:rPr lang="es-ES_tradnl" dirty="0" smtClean="0"/>
              <a:t>Carga en tablas destino</a:t>
            </a:r>
          </a:p>
          <a:p>
            <a:r>
              <a:rPr lang="es-ES_tradnl" dirty="0" smtClean="0"/>
              <a:t>Archivo</a:t>
            </a:r>
          </a:p>
          <a:p>
            <a:endParaRPr lang="es-ES_tradnl" dirty="0"/>
          </a:p>
        </p:txBody>
      </p:sp>
      <p:sp>
        <p:nvSpPr>
          <p:cNvPr id="4" name="Slide Number Placeholder 3"/>
          <p:cNvSpPr>
            <a:spLocks noGrp="1"/>
          </p:cNvSpPr>
          <p:nvPr>
            <p:ph type="sldNum" sz="quarter" idx="12"/>
          </p:nvPr>
        </p:nvSpPr>
        <p:spPr/>
        <p:txBody>
          <a:bodyPr/>
          <a:lstStyle/>
          <a:p>
            <a:fld id="{E632488C-DC10-4997-9506-1AB07A532E75}" type="slidenum">
              <a:rPr lang="en-US" smtClean="0"/>
              <a:t>9</a:t>
            </a:fld>
            <a:endParaRPr lang="en-US"/>
          </a:p>
        </p:txBody>
      </p:sp>
      <p:sp>
        <p:nvSpPr>
          <p:cNvPr id="5" name="Footer Placeholder 4"/>
          <p:cNvSpPr>
            <a:spLocks noGrp="1"/>
          </p:cNvSpPr>
          <p:nvPr>
            <p:ph type="ftr" sz="quarter" idx="11"/>
          </p:nvPr>
        </p:nvSpPr>
        <p:spPr/>
        <p:txBody>
          <a:bodyPr/>
          <a:lstStyle/>
          <a:p>
            <a:r>
              <a:rPr lang="en-US" dirty="0"/>
              <a:t>M3.02 – </a:t>
            </a:r>
            <a:r>
              <a:rPr lang="en-US" dirty="0" err="1"/>
              <a:t>Ciclo</a:t>
            </a:r>
            <a:r>
              <a:rPr lang="en-US" dirty="0"/>
              <a:t> de </a:t>
            </a:r>
            <a:r>
              <a:rPr lang="en-US" dirty="0" err="1"/>
              <a:t>vida</a:t>
            </a:r>
            <a:r>
              <a:rPr lang="en-US" dirty="0"/>
              <a:t> de </a:t>
            </a:r>
            <a:r>
              <a:rPr lang="en-US" dirty="0" err="1"/>
              <a:t>los</a:t>
            </a:r>
            <a:r>
              <a:rPr lang="en-US" dirty="0"/>
              <a:t> </a:t>
            </a:r>
            <a:r>
              <a:rPr lang="en-US" dirty="0" err="1"/>
              <a:t>datos</a:t>
            </a:r>
            <a:r>
              <a:rPr lang="en-US" dirty="0"/>
              <a:t> </a:t>
            </a:r>
          </a:p>
        </p:txBody>
      </p:sp>
    </p:spTree>
    <p:extLst>
      <p:ext uri="{BB962C8B-B14F-4D97-AF65-F5344CB8AC3E}">
        <p14:creationId xmlns:p14="http://schemas.microsoft.com/office/powerpoint/2010/main" val="3057557094"/>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roMateria" id="{2E4C0220-732B-4BF5-82B6-BD00A1AB6526}" vid="{E8FAA4BE-0203-404E-B60E-1FCA6B6665D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IFCA_Master_Template</Template>
  <TotalTime>5492</TotalTime>
  <Words>3209</Words>
  <Application>Microsoft Office PowerPoint</Application>
  <PresentationFormat>Presentación en pantalla (4:3)</PresentationFormat>
  <Paragraphs>375</Paragraphs>
  <Slides>49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49</vt:i4>
      </vt:variant>
    </vt:vector>
  </HeadingPairs>
  <TitlesOfParts>
    <vt:vector size="53" baseType="lpstr">
      <vt:lpstr>Calibri</vt:lpstr>
      <vt:lpstr>Calibri Light</vt:lpstr>
      <vt:lpstr>Wingdings 2</vt:lpstr>
      <vt:lpstr>HDOfficeLightV0</vt:lpstr>
      <vt:lpstr>ETL: Extracción, Transformación y Carga de datos</vt:lpstr>
      <vt:lpstr>Contenido</vt:lpstr>
      <vt:lpstr>Contenido</vt:lpstr>
      <vt:lpstr>ETL</vt:lpstr>
      <vt:lpstr>Usos de ETL</vt:lpstr>
      <vt:lpstr>ETL</vt:lpstr>
      <vt:lpstr>Steps</vt:lpstr>
      <vt:lpstr>Presentación de PowerPoint</vt:lpstr>
      <vt:lpstr>Ciclo ETL</vt:lpstr>
      <vt:lpstr>Presentación de PowerPoint</vt:lpstr>
      <vt:lpstr>Simplified ETL</vt:lpstr>
      <vt:lpstr>Contenido</vt:lpstr>
      <vt:lpstr>Presentación de PowerPoint</vt:lpstr>
      <vt:lpstr>Data Extraction</vt:lpstr>
      <vt:lpstr>Reasons for using a Staging Area</vt:lpstr>
      <vt:lpstr>Extracting Data to Staging Area</vt:lpstr>
      <vt:lpstr>Data Extraction Strategies</vt:lpstr>
      <vt:lpstr>Presentación de PowerPoint</vt:lpstr>
      <vt:lpstr>Data Transformation</vt:lpstr>
      <vt:lpstr>Contenido</vt:lpstr>
      <vt:lpstr>Presentación de PowerPoint</vt:lpstr>
      <vt:lpstr>Calidad de datos: criterios</vt:lpstr>
      <vt:lpstr>Clasificación problemas de calidad en las fuentes</vt:lpstr>
      <vt:lpstr>Limpieza de datos</vt:lpstr>
      <vt:lpstr>Ejemplos</vt:lpstr>
      <vt:lpstr>Métodos</vt:lpstr>
      <vt:lpstr>Incompletitud e inconsistencia</vt:lpstr>
      <vt:lpstr>Missing, Incomplete and Wrongly Formatted Data</vt:lpstr>
      <vt:lpstr>Contenido</vt:lpstr>
      <vt:lpstr>Presentación de PowerPoint</vt:lpstr>
      <vt:lpstr>Data Transformation</vt:lpstr>
      <vt:lpstr>Transformation operations</vt:lpstr>
      <vt:lpstr>Contenido</vt:lpstr>
      <vt:lpstr>Presentación de PowerPoint</vt:lpstr>
      <vt:lpstr>Data Load</vt:lpstr>
      <vt:lpstr>ETL uses</vt:lpstr>
      <vt:lpstr>Data Warehouse</vt:lpstr>
      <vt:lpstr>Operational Data Stores</vt:lpstr>
      <vt:lpstr>Data Marts</vt:lpstr>
      <vt:lpstr>Data Hub</vt:lpstr>
      <vt:lpstr>Data Lake</vt:lpstr>
      <vt:lpstr>Contenido</vt:lpstr>
      <vt:lpstr>Herramientas ETL</vt:lpstr>
      <vt:lpstr>Commercial ETL Tools</vt:lpstr>
      <vt:lpstr>Open source ETL Tools</vt:lpstr>
      <vt:lpstr>Kettle Spoon</vt:lpstr>
      <vt:lpstr>ETL</vt:lpstr>
      <vt:lpstr>Presentación de PowerPoint</vt:lpstr>
      <vt:lpstr>Presentación de PowerPoint</vt:lpstr>
    </vt:vector>
  </TitlesOfParts>
  <Company>University of Edinburgh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M3.01: Modelos de Datos y Sistemas de Información</dc:title>
  <dc:creator>RODRIGUEZ GONZALEZ David</dc:creator>
  <cp:lastModifiedBy>Windows User</cp:lastModifiedBy>
  <cp:revision>176</cp:revision>
  <dcterms:created xsi:type="dcterms:W3CDTF">2017-10-27T09:44:56Z</dcterms:created>
  <dcterms:modified xsi:type="dcterms:W3CDTF">2019-12-13T11:01:30Z</dcterms:modified>
</cp:coreProperties>
</file>