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51966-B5AE-41AA-91CB-166A4D1B7332}" v="47" dt="2022-10-26T18:46:53.680"/>
    <p1510:client id="{5F4FAB43-698E-4C4C-8BE4-3B9B33CDC365}" v="288" dt="2022-10-26T20:17:3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5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1" r:id="rId4"/>
    <p:sldLayoutId id="2147483677" r:id="rId5"/>
    <p:sldLayoutId id="2147483666" r:id="rId6"/>
    <p:sldLayoutId id="2147483676" r:id="rId7"/>
    <p:sldLayoutId id="2147483663" r:id="rId8"/>
    <p:sldLayoutId id="2147483664" r:id="rId9"/>
    <p:sldLayoutId id="2147483665" r:id="rId10"/>
    <p:sldLayoutId id="21474836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uhuazhen.github.io/2017/01/03/AIga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9090" y="1247140"/>
            <a:ext cx="5456242" cy="3450844"/>
          </a:xfrm>
        </p:spPr>
        <p:txBody>
          <a:bodyPr rtlCol="0">
            <a:normAutofit/>
          </a:bodyPr>
          <a:lstStyle/>
          <a:p>
            <a:r>
              <a:rPr lang="zh-CN" altLang="en-US">
                <a:ea typeface="宋体"/>
              </a:rPr>
              <a:t>機器學習與實作</a:t>
            </a:r>
            <a:br>
              <a:rPr lang="zh-CN" altLang="en-US" dirty="0">
                <a:ea typeface="宋体"/>
              </a:rPr>
            </a:br>
            <a:r>
              <a:rPr lang="zh-CN" altLang="en-US">
                <a:ea typeface="宋体"/>
              </a:rPr>
              <a:t>pygame接球</a:t>
            </a:r>
            <a:endParaRPr lang="zh-CN" altLang="en-US" dirty="0">
              <a:ea typeface="宋体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9090" y="4818126"/>
            <a:ext cx="5456242" cy="12689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ea typeface="宋体"/>
              </a:rPr>
              <a:t>姓名:歐育典</a:t>
            </a:r>
            <a:endParaRPr lang="zh-CN" altLang="en-US" dirty="0">
              <a:ea typeface="宋体"/>
            </a:endParaRPr>
          </a:p>
          <a:p>
            <a:r>
              <a:rPr lang="zh-CN" altLang="en-US">
                <a:ea typeface="宋体"/>
              </a:rPr>
              <a:t>學號:C108112124</a:t>
            </a:r>
            <a:endParaRPr lang="zh-CN" altLang="en-US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B3273-7BB1-7358-8392-E9A5CAC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E373FD-6A6C-091C-AEC3-F2A92E4D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00" y="2005781"/>
            <a:ext cx="2929589" cy="39258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FAB943-E25A-5E75-3E07-3BBD31F8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16" y="4418051"/>
            <a:ext cx="2462997" cy="126807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7D7E75-E6E2-A525-FEE9-261B278F13CE}"/>
              </a:ext>
            </a:extLst>
          </p:cNvPr>
          <p:cNvSpPr txBox="1"/>
          <p:nvPr/>
        </p:nvSpPr>
        <p:spPr>
          <a:xfrm>
            <a:off x="4815635" y="2152842"/>
            <a:ext cx="55707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此為一個簡單的接球小遊戲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利用底下長條按下左右鍵移動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接到球就會得兩分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沒接到就會遊戲結束並且結算成績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EBEE49-0E75-E23B-CE96-4238F02DB46F}"/>
              </a:ext>
            </a:extLst>
          </p:cNvPr>
          <p:cNvSpPr/>
          <p:nvPr/>
        </p:nvSpPr>
        <p:spPr>
          <a:xfrm>
            <a:off x="5138016" y="5143898"/>
            <a:ext cx="1558875" cy="217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DC843-4D1E-62DE-B0D2-E11878E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類別定義</a:t>
            </a:r>
            <a:endParaRPr lang="zh-TW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CBEA19A1-CDB6-8CEA-716A-12A0CCC0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93808"/>
              </p:ext>
            </p:extLst>
          </p:nvPr>
        </p:nvGraphicFramePr>
        <p:xfrm>
          <a:off x="1170878" y="1254512"/>
          <a:ext cx="10250214" cy="542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107">
                  <a:extLst>
                    <a:ext uri="{9D8B030D-6E8A-4147-A177-3AD203B41FA5}">
                      <a16:colId xmlns:a16="http://schemas.microsoft.com/office/drawing/2014/main" val="2379326319"/>
                    </a:ext>
                  </a:extLst>
                </a:gridCol>
                <a:gridCol w="5125107">
                  <a:extLst>
                    <a:ext uri="{9D8B030D-6E8A-4147-A177-3AD203B41FA5}">
                      <a16:colId xmlns:a16="http://schemas.microsoft.com/office/drawing/2014/main" val="4174351846"/>
                    </a:ext>
                  </a:extLst>
                </a:gridCol>
              </a:tblGrid>
              <a:tr h="27133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i="0" u="none" strike="noStrike" noProof="0">
                          <a:latin typeface="Neue Haas Grotesk Text Pro"/>
                        </a:rPr>
                        <a:t>X類別:</a:t>
                      </a:r>
                      <a:endParaRPr lang="en-US" altLang="zh-TW" sz="2800" b="0" i="0" u="none" strike="noStrike" noProof="0">
                        <a:latin typeface="Neue Haas Grotesk Text Pro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i="0" u="none" strike="noStrike" noProof="0">
                          <a:latin typeface="Neue Haas Grotesk Text Pro"/>
                        </a:rPr>
                        <a:t>Stay、Left、Right</a:t>
                      </a:r>
                      <a:endParaRPr lang="zh-TW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254511"/>
                  </a:ext>
                </a:extLst>
              </a:tr>
              <a:tr h="27133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i="0" u="none" strike="noStrike" noProof="0">
                          <a:latin typeface="Neue Haas Grotesk Text Pro"/>
                        </a:rPr>
                        <a:t>Y類別:</a:t>
                      </a:r>
                      <a:endParaRPr lang="en-US" altLang="zh-TW" sz="2800" b="0" i="0" u="none" strike="noStrike" noProof="0">
                        <a:latin typeface="Neue Haas Grotesk Text Pro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i="0" u="none" strike="noStrike" noProof="0">
                          <a:latin typeface="Neue Haas Grotesk Text Pro"/>
                        </a:rPr>
                        <a:t>Pos(X,Y)垂直方向</a:t>
                      </a:r>
                      <a:endParaRPr lang="en-US" altLang="zh-TW" sz="2800" b="0" i="0" u="none" strike="noStrike" noProof="0">
                        <a:latin typeface="Neue Haas Grotesk Text Pro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i="0" u="none" strike="noStrike" noProof="0">
                          <a:latin typeface="Neue Haas Grotesk Text Pro"/>
                        </a:rPr>
                        <a:t>Dir  (X,Y)水平方向</a:t>
                      </a:r>
                      <a:endParaRPr lang="en-US" altLang="zh-TW" sz="2800" b="0" i="0" u="none" strike="noStrike" noProof="0">
                        <a:latin typeface="Neue Haas Grotesk Text Pro"/>
                      </a:endParaRPr>
                    </a:p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933700"/>
                  </a:ext>
                </a:extLst>
              </a:tr>
            </a:tbl>
          </a:graphicData>
        </a:graphic>
      </p:graphicFrame>
      <p:pic>
        <p:nvPicPr>
          <p:cNvPr id="5" name="圖片 5" descr="一張含有 文字, 電子用品 的圖片&#10;&#10;自動產生的描述">
            <a:extLst>
              <a:ext uri="{FF2B5EF4-FFF2-40B4-BE49-F238E27FC236}">
                <a16:creationId xmlns:a16="http://schemas.microsoft.com/office/drawing/2014/main" id="{E36719B2-7D3D-8F3E-B1C9-B062E960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91" y="1941937"/>
            <a:ext cx="3035687" cy="1329318"/>
          </a:xfrm>
          <a:prstGeom prst="rect">
            <a:avLst/>
          </a:prstGeom>
        </p:spPr>
      </p:pic>
      <p:pic>
        <p:nvPicPr>
          <p:cNvPr id="10" name="圖片 10" descr="一張含有 文字, 室內 的圖片&#10;&#10;自動產生的描述">
            <a:extLst>
              <a:ext uri="{FF2B5EF4-FFF2-40B4-BE49-F238E27FC236}">
                <a16:creationId xmlns:a16="http://schemas.microsoft.com/office/drawing/2014/main" id="{DB34E224-A47D-A556-FDD1-D8DCA202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03" y="4847751"/>
            <a:ext cx="5066369" cy="12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D1D86-F179-A815-803A-07819B9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CNN架構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5EA2367-2E39-7BF7-B3AE-A3FC3A40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012" y="1425894"/>
            <a:ext cx="7350256" cy="5078444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DFCE641-2CF5-0748-B2DA-FE5794DB697F}"/>
              </a:ext>
            </a:extLst>
          </p:cNvPr>
          <p:cNvSpPr txBox="1"/>
          <p:nvPr/>
        </p:nvSpPr>
        <p:spPr>
          <a:xfrm>
            <a:off x="3727269" y="6125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1AC082-FB77-6A4A-7954-C5548A057732}"/>
              </a:ext>
            </a:extLst>
          </p:cNvPr>
          <p:cNvSpPr txBox="1"/>
          <p:nvPr/>
        </p:nvSpPr>
        <p:spPr>
          <a:xfrm>
            <a:off x="6216974" y="612563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12B55-43E2-BCCA-BBBA-28AF4E5F05A0}"/>
              </a:ext>
            </a:extLst>
          </p:cNvPr>
          <p:cNvSpPr txBox="1"/>
          <p:nvPr/>
        </p:nvSpPr>
        <p:spPr>
          <a:xfrm>
            <a:off x="8804366" y="61256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</a:p>
        </p:txBody>
      </p:sp>
    </p:spTree>
    <p:extLst>
      <p:ext uri="{BB962C8B-B14F-4D97-AF65-F5344CB8AC3E}">
        <p14:creationId xmlns:p14="http://schemas.microsoft.com/office/powerpoint/2010/main" val="18973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F1493-7EF1-0C73-3653-06C12243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Loss Function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E337C-E90B-B707-836F-46019A1A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Mean Squared Error</a:t>
            </a:r>
            <a:r>
              <a:rPr lang="zh-TW" altLang="en-US" b="1">
                <a:solidFill>
                  <a:schemeClr val="accent2"/>
                </a:solidFill>
              </a:rPr>
              <a:t>均方誤差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(MSE)</a:t>
            </a:r>
          </a:p>
          <a:p>
            <a:endParaRPr lang="zh-TW" dirty="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A6CEE77-6ED1-806C-C39A-94E65DE2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38343"/>
            <a:ext cx="4155688" cy="1381314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5631904E-44AE-1F14-DF34-000A0054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61" y="2713473"/>
            <a:ext cx="4090639" cy="32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AD9FF-162C-1205-2087-1FA3E1FC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訓練前</a:t>
            </a:r>
          </a:p>
        </p:txBody>
      </p:sp>
      <p:pic>
        <p:nvPicPr>
          <p:cNvPr id="5" name="无标题视频——使用Clipchamp制作 (2)">
            <a:hlinkClick r:id="" action="ppaction://media"/>
            <a:extLst>
              <a:ext uri="{FF2B5EF4-FFF2-40B4-BE49-F238E27FC236}">
                <a16:creationId xmlns:a16="http://schemas.microsoft.com/office/drawing/2014/main" id="{3CA25FBA-7F90-3732-89FF-52F5CFBE6C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1625" y="2160588"/>
            <a:ext cx="6978650" cy="3925887"/>
          </a:xfrm>
        </p:spPr>
      </p:pic>
    </p:spTree>
    <p:extLst>
      <p:ext uri="{BB962C8B-B14F-4D97-AF65-F5344CB8AC3E}">
        <p14:creationId xmlns:p14="http://schemas.microsoft.com/office/powerpoint/2010/main" val="6997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3410C-5CD7-8DFA-F69A-7C2472EA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訓練後</a:t>
            </a:r>
          </a:p>
        </p:txBody>
      </p:sp>
      <p:pic>
        <p:nvPicPr>
          <p:cNvPr id="4" name="无标题视频——使用Clipchamp制作 (3)">
            <a:hlinkClick r:id="" action="ppaction://media"/>
            <a:extLst>
              <a:ext uri="{FF2B5EF4-FFF2-40B4-BE49-F238E27FC236}">
                <a16:creationId xmlns:a16="http://schemas.microsoft.com/office/drawing/2014/main" id="{E0CB5C75-1E14-DABE-8BC8-C92EC7A117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1730" y="2005781"/>
            <a:ext cx="6978650" cy="3925887"/>
          </a:xfrm>
        </p:spPr>
      </p:pic>
    </p:spTree>
    <p:extLst>
      <p:ext uri="{BB962C8B-B14F-4D97-AF65-F5344CB8AC3E}">
        <p14:creationId xmlns:p14="http://schemas.microsoft.com/office/powerpoint/2010/main" val="19107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BBAA-516D-253D-B813-A460C24B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60498-AFE8-CFF3-55F0-5B2439CE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https://duhuazhen.github.io/2017/01/03/AIgame/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98720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37</TotalTime>
  <Words>127</Words>
  <Application>Microsoft Office PowerPoint</Application>
  <PresentationFormat>寬螢幕</PresentationFormat>
  <Paragraphs>24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Neue Haas Grotesk Text Pro</vt:lpstr>
      <vt:lpstr>InterweaveVTI</vt:lpstr>
      <vt:lpstr>機器學習與實作 pygame接球</vt:lpstr>
      <vt:lpstr>遊戲介紹</vt:lpstr>
      <vt:lpstr>類別定義</vt:lpstr>
      <vt:lpstr>CNN架構</vt:lpstr>
      <vt:lpstr>Loss Function</vt:lpstr>
      <vt:lpstr>訓練前</vt:lpstr>
      <vt:lpstr>訓練後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歐 育典</cp:lastModifiedBy>
  <cp:revision>113</cp:revision>
  <dcterms:created xsi:type="dcterms:W3CDTF">2022-10-26T18:25:47Z</dcterms:created>
  <dcterms:modified xsi:type="dcterms:W3CDTF">2022-10-26T20:59:09Z</dcterms:modified>
</cp:coreProperties>
</file>