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A50E97-CD1F-40B9-C406-8ADD06AB2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AC9177B-BD15-679E-498F-1F738E37A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FACDEA-A779-233F-95A0-E29F1CA5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DFF-D7D8-4A16-9DCA-55A3A9234161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EB4153-ADA2-5E26-63A0-A385EDA89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BDDF90-A1C5-F07E-A9C2-89D596A2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30C9-F28F-462C-8540-CB538F7EB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4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FEE2B6-F07D-9733-471E-178FBF64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559B558-A189-3B20-4237-79A651A82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1628C0-87C7-D498-5FAD-3DB11DC6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DFF-D7D8-4A16-9DCA-55A3A9234161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85C812-028D-53A9-2CE7-AB7C0374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52F2FA-7A1F-7A50-C713-EF823000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30C9-F28F-462C-8540-CB538F7EB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33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1E11B9B-15E0-2792-514A-AA767E661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A1C0AB-A03B-BFEB-F226-F3293E7B0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90773D-5193-B186-B011-96D00A79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DFF-D7D8-4A16-9DCA-55A3A9234161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A3255A-E0A0-FF8D-B3D5-827BAD679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BBB93E-186E-5921-036D-11C93DE9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30C9-F28F-462C-8540-CB538F7EB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70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040CEC-7404-9E42-4C94-28D9724A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031FB4-C092-FF19-BD43-FAEB7ACA4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CA6E5A-4A39-E098-E67D-CEA503DC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DFF-D7D8-4A16-9DCA-55A3A9234161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0885C4-9713-FB88-EA30-625273D4C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67ED9B-AF62-2FAF-4A39-6B352638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30C9-F28F-462C-8540-CB538F7EB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35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64B68F-2A21-67ED-182D-086C76CE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5677A7-8C10-E97C-BE11-DBB29EFA1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FA0085-8DA3-A540-F2DA-B724FC8B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DFF-D7D8-4A16-9DCA-55A3A9234161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C042B4-6152-7B02-3708-6E46CE9A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4DEC08-4BA5-5181-F1A1-24EC5D66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30C9-F28F-462C-8540-CB538F7EB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35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94FB1-8D11-6A58-565D-2C420CBE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45A1D-8E1C-BF48-8DB9-810FDC6C7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2E4F56-BEFF-2871-B00F-88F751D78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0D98C3-7EE5-D423-C0DB-DC673517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DFF-D7D8-4A16-9DCA-55A3A9234161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C72310-C7F4-E455-2B74-1704BC51E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9026F4-3135-6675-5CD4-D9F04072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30C9-F28F-462C-8540-CB538F7EB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67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4EE497-6951-C719-A9AF-9D1F3A3D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8AAA36-710F-209E-29D8-06D573342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3959CD-2038-58F0-067F-A207D5528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C58F34E-299D-A5B5-1C22-D346F5B8F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1651588-395C-0738-6BB5-445AC913C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70ADDC6-C22E-6738-4FB1-9FEC7CB9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DFF-D7D8-4A16-9DCA-55A3A9234161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B5F9475-A2CE-7600-B303-51390BF9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4757BB1-B97D-4D78-72AE-2261A690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30C9-F28F-462C-8540-CB538F7EB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69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28707C-1DAA-E951-E732-0397AE8F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456F266-627E-9F41-B594-24F87147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DFF-D7D8-4A16-9DCA-55A3A9234161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DCD296-0DA5-A4C5-15D2-F5CE88F3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676CE7-F9A3-203B-3702-30137013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30C9-F28F-462C-8540-CB538F7EB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57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90A38E6-7A85-7F8C-4670-883D31BA3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DFF-D7D8-4A16-9DCA-55A3A9234161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106B587-2973-B672-F969-67B3F44A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E12435-C651-4919-D3B1-309D8ACF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30C9-F28F-462C-8540-CB538F7EB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49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8717D-787A-51C1-9CB0-B198F4F0D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DCADDE-E673-404E-3E04-94D301A66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D0940D7-0C80-7026-355E-9043630A1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690E7D-839B-64E3-61DC-0A39161B0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DFF-D7D8-4A16-9DCA-55A3A9234161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087B1D-7E74-DB10-DBF0-5BE7AF18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6FE0EE-79CC-9742-3404-B70D664C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30C9-F28F-462C-8540-CB538F7EB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25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5AE637-37C6-20BB-AFFA-10F252128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5E6390E-3890-5F6B-5570-9ED6130C8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4B8D08-8AA6-A80D-833E-E4761CC94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8E31A0-DE66-FE45-A875-927EF2FDF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DFF-D7D8-4A16-9DCA-55A3A9234161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3072D2-3DD1-A4B7-3A11-C9B104B5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238585-A039-4D27-29BE-D8284E8B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30C9-F28F-462C-8540-CB538F7EB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58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4942DD5-5249-97F6-69A0-E1446340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70C92F-7F8E-9BDA-8E0B-E8C84E44B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40CB93-9699-0B90-1543-14771C1AD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6ADFF-D7D8-4A16-9DCA-55A3A9234161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20A28E-8134-E2A8-C16E-71A302C27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2DFD09-C5C3-644A-1633-1DDEEAD53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A30C9-F28F-462C-8540-CB538F7EB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2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9248A5-B256-1A04-AC59-146350DF9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馬路分割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03E111-ED42-CAE7-5620-8C9DC2D03E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F113112131</a:t>
            </a:r>
            <a:r>
              <a:rPr lang="en-US" altLang="zh-TW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歐育典</a:t>
            </a:r>
          </a:p>
        </p:txBody>
      </p:sp>
    </p:spTree>
    <p:extLst>
      <p:ext uri="{BB962C8B-B14F-4D97-AF65-F5344CB8AC3E}">
        <p14:creationId xmlns:p14="http://schemas.microsoft.com/office/powerpoint/2010/main" val="2732789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A49296-D68B-14DA-8398-EC6452F7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CF7DFAA3-C5B7-5982-C351-8F8B5A3FF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133031"/>
              </p:ext>
            </p:extLst>
          </p:nvPr>
        </p:nvGraphicFramePr>
        <p:xfrm>
          <a:off x="838200" y="1825625"/>
          <a:ext cx="10515600" cy="473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516208819"/>
                    </a:ext>
                  </a:extLst>
                </a:gridCol>
              </a:tblGrid>
              <a:tr h="1184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Finalize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Output(Segmented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Areas: List, image: NumPy) =&gt; NumPy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598922"/>
                  </a:ext>
                </a:extLst>
              </a:tr>
              <a:tr h="1184135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功能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生成最終的分割結果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807121"/>
                  </a:ext>
                </a:extLst>
              </a:tr>
              <a:tr h="1184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符合條件的區域清單、原始圖像矩陣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255544"/>
                  </a:ext>
                </a:extLst>
              </a:tr>
              <a:tr h="1184135"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altLang="en-US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標記了馬路區域的最終圖像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244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64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A49296-D68B-14DA-8398-EC6452F7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CF7DFAA3-C5B7-5982-C351-8F8B5A3FF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931656"/>
              </p:ext>
            </p:extLst>
          </p:nvPr>
        </p:nvGraphicFramePr>
        <p:xfrm>
          <a:off x="838200" y="1825625"/>
          <a:ext cx="10515600" cy="473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516208819"/>
                    </a:ext>
                  </a:extLst>
                </a:gridCol>
              </a:tblGrid>
              <a:tr h="1184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Sobel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Detection(image: NumPy) =&gt; NumPy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598922"/>
                  </a:ext>
                </a:extLst>
              </a:tr>
              <a:tr h="1184135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功能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對圖像進行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邊緣檢測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807121"/>
                  </a:ext>
                </a:extLst>
              </a:tr>
              <a:tr h="1184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 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圖像矩陣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255544"/>
                  </a:ext>
                </a:extLst>
              </a:tr>
              <a:tr h="1184135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 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邊緣檢測後的圖像矩陣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244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43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A49296-D68B-14DA-8398-EC6452F7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CF7DFAA3-C5B7-5982-C351-8F8B5A3FF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1101731"/>
              </p:ext>
            </p:extLst>
          </p:nvPr>
        </p:nvGraphicFramePr>
        <p:xfrm>
          <a:off x="838200" y="1825625"/>
          <a:ext cx="10515600" cy="473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516208819"/>
                    </a:ext>
                  </a:extLst>
                </a:gridCol>
              </a:tblGrid>
              <a:tr h="1184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LBP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Code(image: NumPy) =&gt; NumPy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598922"/>
                  </a:ext>
                </a:extLst>
              </a:tr>
              <a:tr h="1184135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功能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生成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特徵碼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807121"/>
                  </a:ext>
                </a:extLst>
              </a:tr>
              <a:tr h="1184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直方圖矩陣、篩選數量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255544"/>
                  </a:ext>
                </a:extLst>
              </a:tr>
              <a:tr h="1184135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篩選出的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模式陣列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244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72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A49296-D68B-14DA-8398-EC6452F7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CF7DFAA3-C5B7-5982-C351-8F8B5A3FF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29755"/>
              </p:ext>
            </p:extLst>
          </p:nvPr>
        </p:nvGraphicFramePr>
        <p:xfrm>
          <a:off x="838200" y="1825625"/>
          <a:ext cx="10515600" cy="473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516208819"/>
                    </a:ext>
                  </a:extLst>
                </a:gridCol>
              </a:tblGrid>
              <a:tr h="1184135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</a:t>
                      </a:r>
                      <a:r>
                        <a:rPr lang="zh-TW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LBP</a:t>
                      </a:r>
                      <a:r>
                        <a:rPr lang="zh-TW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Modes(histogram: NumPy, S: int) =&gt; NumPy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598922"/>
                  </a:ext>
                </a:extLst>
              </a:tr>
              <a:tr h="1184135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功能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根據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直方圖篩選出前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個模式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807121"/>
                  </a:ext>
                </a:extLst>
              </a:tr>
              <a:tr h="1184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 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直方圖矩陣、篩選數量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255544"/>
                  </a:ext>
                </a:extLst>
              </a:tr>
              <a:tr h="1184135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篩選出的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模式陣列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244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24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A49296-D68B-14DA-8398-EC6452F7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CF7DFAA3-C5B7-5982-C351-8F8B5A3FF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771464"/>
              </p:ext>
            </p:extLst>
          </p:nvPr>
        </p:nvGraphicFramePr>
        <p:xfrm>
          <a:off x="838200" y="1825625"/>
          <a:ext cx="10515600" cy="473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516208819"/>
                    </a:ext>
                  </a:extLst>
                </a:gridCol>
              </a:tblGrid>
              <a:tr h="1184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Configure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(config: 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=&gt; Tuple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598922"/>
                  </a:ext>
                </a:extLst>
              </a:tr>
              <a:tr h="1184135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功能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從配置文件中設置參數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807121"/>
                  </a:ext>
                </a:extLst>
              </a:tr>
              <a:tr h="1184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pt-BR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配置文件字典（包含</a:t>
                      </a:r>
                      <a:r>
                        <a:rPr lang="zh-TW" alt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N, stride, S, sobel.ks</a:t>
                      </a:r>
                      <a:r>
                        <a:rPr lang="zh-TW" alt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255544"/>
                  </a:ext>
                </a:extLst>
              </a:tr>
              <a:tr h="1184135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參數（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N, stride, S, 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sobel.ks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244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42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A49296-D68B-14DA-8398-EC6452F7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CF7DFAA3-C5B7-5982-C351-8F8B5A3FF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595464"/>
              </p:ext>
            </p:extLst>
          </p:nvPr>
        </p:nvGraphicFramePr>
        <p:xfrm>
          <a:off x="838200" y="1825625"/>
          <a:ext cx="10515600" cy="473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516208819"/>
                    </a:ext>
                  </a:extLst>
                </a:gridCol>
              </a:tblGrid>
              <a:tr h="1184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(LBP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Code: NumPy, LBP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Modes: NumPy, N: int) =&gt; NumPy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598922"/>
                  </a:ext>
                </a:extLst>
              </a:tr>
              <a:tr h="1184135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功能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根據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模式標記圖像區域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807121"/>
                  </a:ext>
                </a:extLst>
              </a:tr>
              <a:tr h="1184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特徵碼矩陣、篩選出的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模式、區域大小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255544"/>
                  </a:ext>
                </a:extLst>
              </a:tr>
              <a:tr h="1184135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標記區域的矩陣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244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495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A49296-D68B-14DA-8398-EC6452F7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CF7DFAA3-C5B7-5982-C351-8F8B5A3FF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724050"/>
              </p:ext>
            </p:extLst>
          </p:nvPr>
        </p:nvGraphicFramePr>
        <p:xfrm>
          <a:off x="838200" y="1825625"/>
          <a:ext cx="10515600" cy="473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516208819"/>
                    </a:ext>
                  </a:extLst>
                </a:gridCol>
              </a:tblGrid>
              <a:tr h="1184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(labeled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Image: NumPy, N: int) =&gt; List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598922"/>
                  </a:ext>
                </a:extLst>
              </a:tr>
              <a:tr h="1184135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功能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在標記圖像中搜索符合條件的區域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807121"/>
                  </a:ext>
                </a:extLst>
              </a:tr>
              <a:tr h="1184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標記區域的矩陣、區域大小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255544"/>
                  </a:ext>
                </a:extLst>
              </a:tr>
              <a:tr h="1184135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包含符合條件區域的清單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244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93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A49296-D68B-14DA-8398-EC6452F7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CF7DFAA3-C5B7-5982-C351-8F8B5A3FF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4703011"/>
              </p:ext>
            </p:extLst>
          </p:nvPr>
        </p:nvGraphicFramePr>
        <p:xfrm>
          <a:off x="838200" y="1825625"/>
          <a:ext cx="10515600" cy="473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516208819"/>
                    </a:ext>
                  </a:extLst>
                </a:gridCol>
              </a:tblGrid>
              <a:tr h="1184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Distance(Current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Mode: NumPy, Neighbor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Mode: NumPy) =&gt; float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598922"/>
                  </a:ext>
                </a:extLst>
              </a:tr>
              <a:tr h="1184135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功能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計算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1-norm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距離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807121"/>
                  </a:ext>
                </a:extLst>
              </a:tr>
              <a:tr h="1184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當前區域的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模式、鄰近區域的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模式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255544"/>
                  </a:ext>
                </a:extLst>
              </a:tr>
              <a:tr h="1184135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距離值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244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88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A49296-D68B-14DA-8398-EC6452F7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CF7DFAA3-C5B7-5982-C351-8F8B5A3FF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154867"/>
              </p:ext>
            </p:extLst>
          </p:nvPr>
        </p:nvGraphicFramePr>
        <p:xfrm>
          <a:off x="838200" y="1825625"/>
          <a:ext cx="10515600" cy="473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516208819"/>
                    </a:ext>
                  </a:extLst>
                </a:gridCol>
              </a:tblGrid>
              <a:tr h="1184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Threshold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Comparison(distance: float, threshold: float) =&gt; bool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598922"/>
                  </a:ext>
                </a:extLst>
              </a:tr>
              <a:tr h="1184135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功能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進行門檻值比較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807121"/>
                  </a:ext>
                </a:extLst>
              </a:tr>
              <a:tr h="1184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計算出的距離值、門檻值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255544"/>
                  </a:ext>
                </a:extLst>
              </a:tr>
              <a:tr h="1184135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是否符合條件（布林值）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244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837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384</Words>
  <Application>Microsoft Office PowerPoint</Application>
  <PresentationFormat>寬螢幕</PresentationFormat>
  <Paragraphs>47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標楷體</vt:lpstr>
      <vt:lpstr>Arial</vt:lpstr>
      <vt:lpstr>Calibri</vt:lpstr>
      <vt:lpstr>Calibri Light</vt:lpstr>
      <vt:lpstr>Times New Roman</vt:lpstr>
      <vt:lpstr>Office 佈景主題</vt:lpstr>
      <vt:lpstr>馬路分割API</vt:lpstr>
      <vt:lpstr>API</vt:lpstr>
      <vt:lpstr>API</vt:lpstr>
      <vt:lpstr>API</vt:lpstr>
      <vt:lpstr>API</vt:lpstr>
      <vt:lpstr>API</vt:lpstr>
      <vt:lpstr>API</vt:lpstr>
      <vt:lpstr>API</vt:lpstr>
      <vt:lpstr>API</vt:lpstr>
      <vt:lpstr>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馬路分割API</dc:title>
  <dc:creator>兆賢 張</dc:creator>
  <cp:lastModifiedBy>歐 育典</cp:lastModifiedBy>
  <cp:revision>11</cp:revision>
  <dcterms:created xsi:type="dcterms:W3CDTF">2024-11-03T05:15:46Z</dcterms:created>
  <dcterms:modified xsi:type="dcterms:W3CDTF">2024-11-06T19:46:21Z</dcterms:modified>
</cp:coreProperties>
</file>