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Function: Sobel Edge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/>
                    <a:lstStyle/>
                    <a:p>
                      <a: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orig_img (np.ndarray, 原始影像)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sobel_img (np.ndarray, Sobel 邊緣檢測後的影像)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sobel_ks (int, from config)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對原始影像進行邊緣檢測，增強邊緣特徵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使用 cv2.Sobel 函數計算 x 與 y 軸的梯度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Function: LBP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/>
                    <a:lstStyle/>
                    <a:p>
                      <a: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sobel_img (np.ndarray, Sobel 邊緣檢測後的影像)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lbp_code (np.ndarray, LBP 特徵碼影像)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block_size (int, from config)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針對每個區塊生成局部二值模式，用以描述紋理特徵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手刻 LBP 計算，每個像素與周圍 3x3 區域的比較生成二值特徵碼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Function: Histogram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/>
                    <a:lstStyle/>
                    <a:p>
                      <a: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lbp_code (np.ndarray, LBP 特徵碼影像)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lbp_hist (np.ndarray, 各區塊的 256-bin 直方圖)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生成 LBP 特徵碼影像中每個區塊的亮度分佈直方圖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使用 np.histogram 計算每個區塊的亮度直方圖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Function: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/>
                    <a:lstStyle/>
                    <a:p>
                      <a: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lbp_hist (np.ndarray, 各區塊的 256-bin 直方圖)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lbp_modes (np.ndarray, 最頻繁的 S 個直方圖模式)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 (int, from config)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排序並選擇出直方圖中最常出現的 S 個模式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使用 np.argsort 取得排序後的索引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Function: Parameter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/>
                    <a:lstStyle/>
                    <a:p>
                      <a: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config_file (path, 配置文件)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N, stride, kernel (配置文件中的參數)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讀取配置文件中的參數，包括 N、stride、kernel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使用 Python 內建的配置讀取方法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Function: Labeling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/>
                    <a:lstStyle/>
                    <a:p>
                      <a: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lbp_code, N (np.ndarray, 特徵碼影像, 區塊大小)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label_area (np.ndarray, 標記後的影像)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使用 LBP 特徵碼將符合模式的區域進行標記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將符合 LBP 模式的區塊範圍設為 1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Function: Searching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/>
                    <a:lstStyle/>
                    <a:p>
                      <a: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label_area, 起始點座標 (np.ndarray, tuple)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(NxN) matrix (np.ndarray, 搜尋結果矩陣)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從給定起點進行區域搜尋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使用 BFS 尋找相鄰符合的區塊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Function: 1-norm Distance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/>
                    <a:lstStyle/>
                    <a:p>
                      <a: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lbp_modes, Vi, Vj (直方圖模式和兩個區塊特徵)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d_th (float, 距離閾值)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計算區塊間的 1-範數距離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d_th = Σ |Vi' - Vi|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Function: Threshold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/>
                    <a:lstStyle/>
                    <a:p>
                      <a: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d_th (float, 計算出的距離值)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boolean (True or False, 是否符合閾值)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threshold (float, from config)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比較計算出的距離值是否小於閾值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return d_th &lt; threshold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