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C93492D-2B05-4618-AC94-16E26059176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F77025B-8715-4DC9-82A6-820E4AC05E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2024-03-18 5:37:54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FBC479F-E782-45BF-BFAE-CEEDFA49AB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2024-03-18T09:37:55Z</dcterms:created>
  <dcterms:modified xsi:type="dcterms:W3CDTF">2024-03-18T09:37:55Z</dcterms:modified>
</cp:coreProperties>
</file>