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1" r:id="rId4"/>
    <p:sldId id="257" r:id="rId5"/>
    <p:sldId id="258" r:id="rId6"/>
    <p:sldId id="259" r:id="rId7"/>
    <p:sldId id="269" r:id="rId8"/>
    <p:sldId id="262" r:id="rId9"/>
    <p:sldId id="272" r:id="rId10"/>
    <p:sldId id="273" r:id="rId11"/>
    <p:sldId id="263" r:id="rId12"/>
    <p:sldId id="264" r:id="rId13"/>
    <p:sldId id="270" r:id="rId14"/>
    <p:sldId id="265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64D644-642D-4EB8-A692-2CF6261F00C1}">
          <p14:sldIdLst>
            <p14:sldId id="256"/>
            <p14:sldId id="268"/>
            <p14:sldId id="271"/>
            <p14:sldId id="257"/>
            <p14:sldId id="258"/>
            <p14:sldId id="259"/>
            <p14:sldId id="269"/>
            <p14:sldId id="262"/>
            <p14:sldId id="272"/>
            <p14:sldId id="273"/>
            <p14:sldId id="263"/>
            <p14:sldId id="264"/>
            <p14:sldId id="270"/>
            <p14:sldId id="265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15E9-6262-44B2-B740-C58C5639A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Block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1053C-F0A6-4198-8F7A-2B0D0DA25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</a:t>
            </a:r>
          </a:p>
          <a:p>
            <a:endParaRPr lang="en-US" dirty="0"/>
          </a:p>
          <a:p>
            <a:r>
              <a:rPr lang="en-US" dirty="0"/>
              <a:t>							</a:t>
            </a:r>
            <a:r>
              <a:rPr lang="en-US" sz="1600" dirty="0"/>
              <a:t>David Nguyen</a:t>
            </a:r>
          </a:p>
          <a:p>
            <a:r>
              <a:rPr lang="en-US" sz="1600" dirty="0"/>
              <a:t>							Computer Architecture 2</a:t>
            </a:r>
          </a:p>
          <a:p>
            <a:r>
              <a:rPr lang="en-US" sz="1600" dirty="0"/>
              <a:t>							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2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0546-C818-4B02-8926-A6438A07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65780-9D6E-4518-BBF2-CDACB5A9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486" y="430180"/>
            <a:ext cx="7494256" cy="59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9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6EB4-3715-4BE0-AE7F-E3C6111B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2B075-A9CD-4CBB-A6B5-38094A16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10376743" cy="57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1AAF-81C1-4680-BCB7-5A5B6D2A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5BBF6-8D3A-4487-88D2-DFA043BF3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26" y="405123"/>
            <a:ext cx="8039920" cy="62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2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1E0E-DF07-4700-B654-257CA897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C389AC-9842-4D75-A8BC-C63A9A51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9998888" cy="53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3454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BD86-9FFF-43C1-8C7C-A0666694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495005-CBAC-4523-9BE0-545A73A17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133" y="618518"/>
            <a:ext cx="7390278" cy="6170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FE89F-A980-46A0-9C67-7832553A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71" y="1432138"/>
            <a:ext cx="2489559" cy="1478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15BBB-8511-42BF-9ECB-448D41BD3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02" y="456842"/>
            <a:ext cx="2979328" cy="9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2CE1D-C94C-43DB-A1C5-CE67255EC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618" y="1054509"/>
            <a:ext cx="7402606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E560-08AA-4C2A-B04A-7FCE0DBC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AE46B-A90F-4EA7-AFE0-5E58C2BAA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548" y="440353"/>
            <a:ext cx="9078314" cy="59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AAF8-9D3F-4B6D-BFDC-38FF9C87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628C1-AD40-4089-8DC9-3C2578E8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400" y="2258065"/>
            <a:ext cx="33813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BD34A-5FB0-49B5-80C7-51016F56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00" y="3828411"/>
            <a:ext cx="51720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F7A37-8672-4328-AD58-86ED284C1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775" y="2252971"/>
            <a:ext cx="3648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97DF-8266-4D98-A90A-0D67FA8F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30A39-1A88-4DAA-8CCA-F8F798E41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663" y="2214691"/>
            <a:ext cx="9567166" cy="25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2EB5-5AF6-4594-B0C6-A2059E61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16C4E-36EE-42D4-A8D2-48682374A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725" y="2415381"/>
            <a:ext cx="7191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1E0E-DF07-4700-B654-257CA897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C389AC-9842-4D75-A8BC-C63A9A51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9998888" cy="53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6576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A71-3D67-4095-B423-6A419884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8BFA3-81DB-4A56-9B8C-A026CF9F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39" y="196819"/>
            <a:ext cx="6536489" cy="64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1E0E-DF07-4700-B654-257CA897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C389AC-9842-4D75-A8BC-C63A9A51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9998888" cy="53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87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0546-C818-4B02-8926-A6438A07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65780-9D6E-4518-BBF2-CDACB5A9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486" y="430180"/>
            <a:ext cx="7494256" cy="59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B206C3-8433-4EBA-B03C-98DE2CD2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80" y="284221"/>
            <a:ext cx="3819525" cy="446722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591BE9-7996-4338-9321-2D1AA78F0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2193" y="2097088"/>
            <a:ext cx="5085218" cy="38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8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7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Control Block </vt:lpstr>
      <vt:lpstr>PowerPoint Presentation</vt:lpstr>
      <vt:lpstr>Flow </vt:lpstr>
      <vt:lpstr>Top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David Nguyen</dc:creator>
  <cp:lastModifiedBy>David Nguyen</cp:lastModifiedBy>
  <cp:revision>9</cp:revision>
  <dcterms:created xsi:type="dcterms:W3CDTF">2018-12-04T19:22:33Z</dcterms:created>
  <dcterms:modified xsi:type="dcterms:W3CDTF">2018-12-05T04:44:37Z</dcterms:modified>
</cp:coreProperties>
</file>