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A69C-D2B6-E1E2-AC40-4734912F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BC121-C3F9-F315-F991-D38FC85A2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1651-E5A1-974C-51BF-7E1E5350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5ADE-7CB7-0DEA-9818-24C63AC6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7DC9-75B2-40DA-CD76-BD55CAC6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7FEE-909C-652E-DE67-4DF41247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CA7F9-ADC1-29E2-5345-07BED5E23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96078-5D13-F854-9C31-6FADF2A7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D7A0-B7C6-834B-A26F-C8B6C5EC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CB8F0-C502-70D6-A1F0-CA0E26A6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FF8DF-A333-EFF9-210A-89FE06524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3243F-C953-33D0-5C21-6F5B96F6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E403-BEF1-8CF8-F61C-33EBA1D4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0DEE-E0A5-EF2E-6C8C-3A1EA026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E1CA-4372-5F03-4A31-3B5C4063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1E3-0834-74DC-8308-5A257DC5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60A3-C642-5997-B2CD-1B2D31C98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0406-883E-639D-16CF-8D912671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2D94-5425-EA07-8164-C74579E4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21BA-E6E4-472A-1387-5E380440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E029-066A-9B0E-AC9B-55D123A7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59206-7FAE-8346-7F89-2D1B97E2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DFB-7803-2C9E-1D70-40E3D228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A2A2-3BD9-F013-E478-7DFEA6E1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0A62D-5A84-5125-E528-73A087A6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5B34-E211-4699-918F-BA55D37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A3F9-ED3D-E262-589E-DA1450BC4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7393A-2EA5-789E-A8D9-B5C2F377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4BF57-5C85-ABEC-789E-367F0F57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D8C8D-E6CA-FD5C-7B13-C7660AD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8A2D9-977C-EEE8-BD1C-D390BF31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8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87C3-8B18-07C1-3CDC-CC8B48A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B57AD-159C-96CD-8367-99EA04B9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82286-4301-8FE0-1705-C9161799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9EA98-3E0B-F880-DA95-2894E2DC6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647D-A1C7-6E27-81E5-142BDC250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A7409-2DB4-E03E-1A22-2C3091E7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15321-5C34-05C2-1BE4-2795A968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57DFF-B2E6-05A4-0D54-18A8E0E1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EEE8-D57F-9A58-3731-EC16EB78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1B8D2-71E0-4125-AE7E-93524525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67C05-1857-CCCB-726E-175C46D6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D4C2B-10B2-B4C2-7E6E-080E146F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3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F357A-87C8-FD06-0682-83B4D92E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D0E4F-DE79-BFEF-E11D-AA5633A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51642-8E9B-E6B4-507D-EC4209C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1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C080-37F6-F1DA-D654-C6DFB6FF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1DA4-6EBB-6578-0DC5-5820890C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098B-2563-1FAD-EB46-F25AA0A55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F88A2-DFEA-B954-2B6B-88B903BD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1C6B5-B16D-C465-2B82-0A22CD8A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BFD9-C141-3F92-AB25-279621B5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7B30-DFA0-24A6-365C-77F64E7D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3016A-1EE5-F79A-D3BE-D1D291E12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6F53C-C7B6-8364-2DD4-E0DF24F1A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34CF8-13C9-0A0C-4817-E4231904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B7CD-99D8-397E-6993-2F612A44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9E5B-CCBB-9E61-7722-AAFA9419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89AEB-3683-60FF-03FF-C1E8F10D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3AF9-93B5-259F-032E-D8FB45BF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86BD-17C0-7864-E0BE-49259BEC1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5BFA2-35C0-42FA-8AC5-38B8AB6C89FC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7B66-FACF-AD1D-4911-D54E769F4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99CF3-CB38-FBD1-8226-1F423ACDA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A7AF4-E003-4367-A99E-57E0DF0E3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4C7A-6480-431F-5908-F69CC5AD5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B0D4-AE75-1B2A-4F3F-7C4B55EE8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 Capstone Project 2024</a:t>
            </a:r>
          </a:p>
        </p:txBody>
      </p:sp>
    </p:spTree>
    <p:extLst>
      <p:ext uri="{BB962C8B-B14F-4D97-AF65-F5344CB8AC3E}">
        <p14:creationId xmlns:p14="http://schemas.microsoft.com/office/powerpoint/2010/main" val="6555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632029-F0FC-4796-66D2-34919AD4C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9671"/>
            <a:ext cx="5950725" cy="43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4A971E-0D80-7F8D-156A-C3F8229A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1" y="1249354"/>
            <a:ext cx="6018109" cy="43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3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3D63E-A5E1-B256-0D3B-2534CD6D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9" y="1216934"/>
            <a:ext cx="6101449" cy="4424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F7973-AAB3-7D96-E963-EAE41FB12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55" y="1216934"/>
            <a:ext cx="5748294" cy="446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6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1C872-98E8-6CD1-6158-B6E7B91E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74" y="482193"/>
            <a:ext cx="8929583" cy="589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6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ED174-5F7F-A962-F962-719E9387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4" y="1739347"/>
            <a:ext cx="5030449" cy="337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E7E6E-007F-E0F4-629C-36782A534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85" y="1690688"/>
            <a:ext cx="6011865" cy="34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7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1DB60-7EB8-8D0A-F07D-00FA5F2C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5" y="889780"/>
            <a:ext cx="4937279" cy="4579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A5274-4027-15C3-E767-69425FAA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95" y="1009425"/>
            <a:ext cx="6329954" cy="4579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A6965F-F6A5-DB30-1AC2-E82BE25329FB}"/>
              </a:ext>
            </a:extLst>
          </p:cNvPr>
          <p:cNvSpPr txBox="1"/>
          <p:nvPr/>
        </p:nvSpPr>
        <p:spPr>
          <a:xfrm>
            <a:off x="6933792" y="870925"/>
            <a:ext cx="397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CO2 Emissions over Time in VA by Type</a:t>
            </a:r>
          </a:p>
        </p:txBody>
      </p:sp>
    </p:spTree>
    <p:extLst>
      <p:ext uri="{BB962C8B-B14F-4D97-AF65-F5344CB8AC3E}">
        <p14:creationId xmlns:p14="http://schemas.microsoft.com/office/powerpoint/2010/main" val="8474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Preliminary EDA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EDA</dc:title>
  <dc:creator>Grace Davenport</dc:creator>
  <cp:lastModifiedBy>Grace Davenport</cp:lastModifiedBy>
  <cp:revision>1</cp:revision>
  <dcterms:created xsi:type="dcterms:W3CDTF">2024-02-09T20:29:32Z</dcterms:created>
  <dcterms:modified xsi:type="dcterms:W3CDTF">2024-02-09T20:40:55Z</dcterms:modified>
</cp:coreProperties>
</file>