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5"/>
    </p:embeddedFont>
    <p:embeddedFont>
      <p:font typeface="Oswald" pitchFamily="2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937BBB-100B-4E2E-8356-922BF631EEB0}">
  <a:tblStyle styleId="{89937BBB-100B-4E2E-8356-922BF631E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4"/>
  </p:normalViewPr>
  <p:slideViewPr>
    <p:cSldViewPr snapToGrid="0">
      <p:cViewPr varScale="1">
        <p:scale>
          <a:sx n="161" d="100"/>
          <a:sy n="161" d="100"/>
        </p:scale>
        <p:origin x="32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f1e3e612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f1e3e612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baa66bcf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baa66bcf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f7aeee86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f7aeee86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aa66b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aa66bc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baa66bcf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baa66bcf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(can mention helpful resources, areas to investigate)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7aeee8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7aeee8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7aeee86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7aeee86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7aeee8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7aeee8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f7aeee86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f7aeee86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bbdcab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bbdcab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baa66bcf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baa66bcf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how you might tackle the project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high level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new things will you need to learn?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7376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27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DEVELOPING A PATH TO NET-ZERO CARBON EMISSIONS IN VIRGINIA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80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Rachel Holman, Grace Davenport, Lily Jarrett, Hana Nur</a:t>
            </a:r>
            <a:endParaRPr sz="22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GANTT CHART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8175"/>
            <a:ext cx="8839204" cy="189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215900"/>
            <a:ext cx="85206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Potential concerns and blockers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Concerns</a:t>
            </a:r>
            <a:r>
              <a:rPr lang="en" sz="2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5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➢"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ArcGIS is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not compatible</a:t>
            </a: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with Mac computers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■"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Can be navigated using online browser version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➢"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is in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.shp and .tif </a:t>
            </a: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form which makes for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complicated combination and downloading</a:t>
            </a: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as .csv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➢"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Policy change data is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not documented in one location</a:t>
            </a: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- requires tedious researching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215900"/>
            <a:ext cx="85206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Additional considerations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ct val="1000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Scope: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75443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ct val="100000"/>
              <a:buFont typeface="Oswald"/>
              <a:buChar char="➢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Very specific goals which could prove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more complex than time allows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for,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but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can be narrowed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after the data acquisition and preprocessing steps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ct val="1000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Clarity: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75443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ct val="100000"/>
              <a:buFont typeface="Oswald"/>
              <a:buChar char="➢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Some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confusion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around the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outcome and deliverables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clients expect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ct val="1000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Sufficiency: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75443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ct val="100000"/>
              <a:buFont typeface="Oswald"/>
              <a:buChar char="➢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We will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need to supplement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data to allow for more modeling variables 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ct val="1000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Sponsor Side: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75443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ct val="100000"/>
              <a:buFont typeface="Oswald"/>
              <a:buChar char="➢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right pe</a:t>
            </a: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ople seem to be involved!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55325"/>
            <a:ext cx="85206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Stakeholders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430475" y="1495150"/>
          <a:ext cx="6283050" cy="2741025"/>
        </p:xfrm>
        <a:graphic>
          <a:graphicData uri="http://schemas.openxmlformats.org/drawingml/2006/table">
            <a:tbl>
              <a:tblPr>
                <a:noFill/>
                <a:tableStyleId>{89937BBB-100B-4E2E-8356-922BF631EEB0}</a:tableStyleId>
              </a:tblPr>
              <a:tblGrid>
                <a:gridCol w="31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Rachel Holman</a:t>
                      </a:r>
                      <a:endParaRPr sz="1700">
                        <a:solidFill>
                          <a:srgbClr val="FFAB4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 member</a:t>
                      </a:r>
                      <a:endParaRPr sz="17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Grace Davenport</a:t>
                      </a:r>
                      <a:endParaRPr sz="1700">
                        <a:solidFill>
                          <a:srgbClr val="FFAB4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 member</a:t>
                      </a:r>
                      <a:endParaRPr sz="17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Hana Nur</a:t>
                      </a:r>
                      <a:endParaRPr sz="1700">
                        <a:solidFill>
                          <a:srgbClr val="FFAB4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 member</a:t>
                      </a:r>
                      <a:endParaRPr sz="17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Lily Jarrett</a:t>
                      </a:r>
                      <a:endParaRPr sz="1700">
                        <a:solidFill>
                          <a:srgbClr val="FFAB4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Team member</a:t>
                      </a:r>
                      <a:endParaRPr sz="17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Andrés Clarens</a:t>
                      </a:r>
                      <a:endParaRPr sz="1700">
                        <a:solidFill>
                          <a:srgbClr val="FFAB4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Sponsor</a:t>
                      </a:r>
                      <a:endParaRPr sz="17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Majid Shafiee-Jood</a:t>
                      </a:r>
                      <a:endParaRPr sz="1700">
                        <a:solidFill>
                          <a:srgbClr val="FFAB4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Sponsor</a:t>
                      </a:r>
                      <a:endParaRPr sz="17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Adam Tashman</a:t>
                      </a:r>
                      <a:endParaRPr sz="1700">
                        <a:solidFill>
                          <a:srgbClr val="FFAB4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Mentor</a:t>
                      </a:r>
                      <a:endParaRPr sz="17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63500" marR="63500" marT="0" marB="0" anchor="ctr">
                    <a:lnL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900"/>
            <a:ext cx="85206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Table of Contents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Oswald"/>
              <a:buAutoNum type="arabicPeriod"/>
            </a:pPr>
            <a:r>
              <a:rPr lang="en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 purpose and background</a:t>
            </a:r>
            <a:endParaRPr sz="3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Oswald"/>
              <a:buAutoNum type="arabicPeriod"/>
            </a:pPr>
            <a:r>
              <a:rPr lang="en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discussion</a:t>
            </a:r>
            <a:endParaRPr sz="3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Oswald"/>
              <a:buAutoNum type="arabicPeriod"/>
            </a:pPr>
            <a:r>
              <a:rPr lang="en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 plan </a:t>
            </a:r>
            <a:endParaRPr sz="3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Oswald"/>
              <a:buAutoNum type="arabicPeriod"/>
            </a:pPr>
            <a:r>
              <a:rPr lang="en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Potential concerns and blockers </a:t>
            </a:r>
            <a:endParaRPr sz="3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5900"/>
            <a:ext cx="85206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purpose and background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❖"/>
            </a:pP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Carbon Removal: 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broad set of approaches used to remove harmful CO2 gases from the atmosphere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swald"/>
              <a:buChar char="➢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Ex. reforestation, bioenergy crops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❖"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Historical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environmental policy </a:t>
            </a: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 on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land use patterns,</a:t>
            </a: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specifically renewable resources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Oswald"/>
              <a:buChar char="➢"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Solar panels, wind turbines, etc.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❖"/>
            </a:pPr>
            <a:r>
              <a:rPr lang="en" sz="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Predict future land-use patterns with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ML model</a:t>
            </a:r>
            <a:endParaRPr sz="2500">
              <a:solidFill>
                <a:srgbClr val="FFAB4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15900"/>
            <a:ext cx="85206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Previous Research + Modeling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Departments at UVA: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400"/>
              <a:buFont typeface="Oswald"/>
              <a:buChar char="❖"/>
            </a:pPr>
            <a:r>
              <a:rPr lang="en" sz="24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Environmental Engineering</a:t>
            </a:r>
            <a:r>
              <a:rPr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Modeling CO2 sequestration techniques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400"/>
              <a:buFont typeface="Oswald"/>
              <a:buChar char="❖"/>
            </a:pPr>
            <a:r>
              <a:rPr lang="en" sz="24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Biology</a:t>
            </a:r>
            <a:r>
              <a:rPr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Reforestation modeling with i-Tree suite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400"/>
              <a:buFont typeface="Oswald"/>
              <a:buChar char="❖"/>
            </a:pPr>
            <a:r>
              <a:rPr lang="en" sz="24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Politics</a:t>
            </a:r>
            <a:r>
              <a:rPr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Public policy differences between VA counties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400"/>
              <a:buFont typeface="Oswald"/>
              <a:buChar char="❖"/>
            </a:pPr>
            <a:r>
              <a:rPr lang="en" sz="24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r>
              <a:rPr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Socioeconomic status based on building materials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400"/>
              <a:buFont typeface="Oswald"/>
              <a:buChar char="❖"/>
            </a:pPr>
            <a:r>
              <a:rPr lang="en" sz="24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Finance</a:t>
            </a:r>
            <a:r>
              <a:rPr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Cost of biofuels implementation across public/private sector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215900"/>
            <a:ext cx="85206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Success Criteria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632100" y="1619275"/>
          <a:ext cx="7879800" cy="2563425"/>
        </p:xfrm>
        <a:graphic>
          <a:graphicData uri="http://schemas.openxmlformats.org/drawingml/2006/table">
            <a:tbl>
              <a:tblPr>
                <a:noFill/>
                <a:tableStyleId>{89937BBB-100B-4E2E-8356-922BF631EEB0}</a:tableStyleId>
              </a:tblPr>
              <a:tblGrid>
                <a:gridCol w="10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SC1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Effectively model </a:t>
                      </a:r>
                      <a:r>
                        <a:rPr lang="en" sz="1800">
                          <a:solidFill>
                            <a:schemeClr val="accent4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land use changes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in the past 10-20 years, to </a:t>
                      </a:r>
                      <a:r>
                        <a:rPr lang="en" sz="18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predict 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land use in the future (crop, forest, etc.)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SC2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Compiling an </a:t>
                      </a:r>
                      <a:r>
                        <a:rPr lang="en" sz="18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accurate timeline of environmental policy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changes to assess </a:t>
                      </a:r>
                      <a:r>
                        <a:rPr lang="en" sz="18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correlation 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between policy and land use.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SC3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Visualizations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in land use change to aid environmentalists in creating</a:t>
                      </a:r>
                      <a:r>
                        <a:rPr lang="en" sz="1800">
                          <a:solidFill>
                            <a:srgbClr val="FFAB4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a path to net-zero carbon emissions </a:t>
                      </a:r>
                      <a:endParaRPr sz="1800">
                        <a:solidFill>
                          <a:srgbClr val="FFAB4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AB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226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Data Discussion</a:t>
            </a:r>
            <a:endParaRPr sz="4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060450"/>
            <a:ext cx="85206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Oswald"/>
              <a:buChar char="❖"/>
            </a:pPr>
            <a:r>
              <a:rPr lang="en" sz="25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Public ArcGIS land use datasets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from Multi-Resolution Land Characteristics (MRLC) Consortium and USDA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Environment policy data researched and consolidated to create a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policy timeline</a:t>
            </a:r>
            <a:endParaRPr sz="2500">
              <a:solidFill>
                <a:srgbClr val="FFAB4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Oswald"/>
              <a:buChar char="❖"/>
            </a:pP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ArcGIS .shp and .tif files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will be converted to csv files for analysis in Python 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Some years must be </a:t>
            </a:r>
            <a:r>
              <a:rPr lang="en" sz="25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supplemented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with open source environmental data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Environmental policy data limited to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state-level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75443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ct val="100000"/>
              <a:buFont typeface="Oswald"/>
              <a:buChar char="➢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County-level policy data is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inconsistent and difficult to obtain</a:t>
            </a:r>
            <a:endParaRPr sz="2500">
              <a:solidFill>
                <a:srgbClr val="FFAB4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0" y="819600"/>
            <a:ext cx="4758274" cy="365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 r="15519"/>
          <a:stretch/>
        </p:blipFill>
        <p:spPr>
          <a:xfrm>
            <a:off x="5268175" y="819600"/>
            <a:ext cx="3573430" cy="36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653100" y="205700"/>
            <a:ext cx="7837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North American Land Cover, 2020 (Landsat, 30m)</a:t>
            </a:r>
            <a:endParaRPr sz="29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653100" y="4552100"/>
            <a:ext cx="78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https://www.mrlc.gov/</a:t>
            </a:r>
            <a:endParaRPr sz="18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215900"/>
            <a:ext cx="85206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Project plan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Review research articles that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 implement ML techniques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to assess carbon emissions and land use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➢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Carbon removal, reforestation, renewable energy sources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Learn and use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ArcGIS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to visualize and aggregate data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Establish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Virginia Policy Timeline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(2002-2023) for reference</a:t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500"/>
              <a:buFont typeface="Oswald"/>
              <a:buChar char="❖"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Develop a </a:t>
            </a:r>
            <a:r>
              <a:rPr lang="en" sz="2500">
                <a:solidFill>
                  <a:srgbClr val="FFAB40"/>
                </a:solidFill>
                <a:latin typeface="Oswald"/>
                <a:ea typeface="Oswald"/>
                <a:cs typeface="Oswald"/>
                <a:sym typeface="Oswald"/>
              </a:rPr>
              <a:t>Machine Learning Tool </a:t>
            </a: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 forecast potential land use patterns for the next 10 years at the county scale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Macintosh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Bebas Neue</vt:lpstr>
      <vt:lpstr>Oswald</vt:lpstr>
      <vt:lpstr>Simple Light</vt:lpstr>
      <vt:lpstr>DEVELOPING A PATH TO NET-ZERO CARBON EMISSIONS IN VIRGINIA</vt:lpstr>
      <vt:lpstr>Stakeholders</vt:lpstr>
      <vt:lpstr>Table of Contents</vt:lpstr>
      <vt:lpstr>purpose and background</vt:lpstr>
      <vt:lpstr>Previous Research + Modeling</vt:lpstr>
      <vt:lpstr>Success Criteria</vt:lpstr>
      <vt:lpstr>Data Discussion </vt:lpstr>
      <vt:lpstr>PowerPoint Presentation</vt:lpstr>
      <vt:lpstr>Project plan</vt:lpstr>
      <vt:lpstr>GANTT CHART</vt:lpstr>
      <vt:lpstr>Potential concerns and blockers</vt:lpstr>
      <vt:lpstr>Additional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PATH TO NET-ZERO CARBON EMISSIONS IN VIRGINIA</dc:title>
  <cp:lastModifiedBy>Holman, Rachel Elaine (dnw9qk)</cp:lastModifiedBy>
  <cp:revision>1</cp:revision>
  <dcterms:modified xsi:type="dcterms:W3CDTF">2023-11-28T22:23:08Z</dcterms:modified>
</cp:coreProperties>
</file>