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EtVFBnUb6Ks0L7D34lMHjRT7N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54c5077c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54c507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54c5077cb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54c5077c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54c5077cb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54c5077c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54c5077cb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54c5077c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54c5077cb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54c5077c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54c5077cb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54c5077c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2c54c5077cb_0_84"/>
          <p:cNvCxnSpPr/>
          <p:nvPr/>
        </p:nvCxnSpPr>
        <p:spPr>
          <a:xfrm>
            <a:off x="5704400" y="3668217"/>
            <a:ext cx="783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2c54c5077cb_0_84"/>
          <p:cNvSpPr txBox="1"/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g2c54c5077cb_0_84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" name="Google Shape;13;g2c54c5077cb_0_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c54c5077cb_0_121"/>
          <p:cNvSpPr txBox="1"/>
          <p:nvPr>
            <p:ph hasCustomPrompt="1" type="title"/>
          </p:nvPr>
        </p:nvSpPr>
        <p:spPr>
          <a:xfrm>
            <a:off x="415600" y="1557233"/>
            <a:ext cx="11360700" cy="264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2c54c5077cb_0_121"/>
          <p:cNvSpPr txBox="1"/>
          <p:nvPr>
            <p:ph idx="1" type="body"/>
          </p:nvPr>
        </p:nvSpPr>
        <p:spPr>
          <a:xfrm>
            <a:off x="415600" y="4299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g2c54c5077cb_0_1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54c5077cb_0_1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c54c5077cb_0_12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c54c5077cb_0_12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55" name="Google Shape;55;g2c54c5077cb_0_1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c54c5077cb_0_1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2c54c5077cb_0_1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54c5077cb_0_1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2c54c5077cb_0_1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g2c54c5077cb_0_1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2c54c5077cb_0_1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2c54c5077cb_0_1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c54c5077cb_0_89"/>
          <p:cNvSpPr txBox="1"/>
          <p:nvPr>
            <p:ph type="title"/>
          </p:nvPr>
        </p:nvSpPr>
        <p:spPr>
          <a:xfrm>
            <a:off x="415600" y="3307400"/>
            <a:ext cx="10819200" cy="326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g2c54c5077cb_0_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c54c5077cb_0_9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" name="Google Shape;19;g2c54c5077cb_0_9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g2c54c5077cb_0_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c54c5077cb_0_9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g2c54c5077cb_0_9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c54c5077cb_0_9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g2c54c5077cb_0_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c54c5077cb_0_10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g2c54c5077cb_0_10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c54c5077cb_0_104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1" name="Google Shape;31;g2c54c5077cb_0_104"/>
          <p:cNvSpPr txBox="1"/>
          <p:nvPr>
            <p:ph idx="1" type="body"/>
          </p:nvPr>
        </p:nvSpPr>
        <p:spPr>
          <a:xfrm>
            <a:off x="415600" y="1987833"/>
            <a:ext cx="3744000" cy="410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2c54c5077cb_0_1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c54c5077cb_0_108"/>
          <p:cNvSpPr txBox="1"/>
          <p:nvPr>
            <p:ph type="title"/>
          </p:nvPr>
        </p:nvSpPr>
        <p:spPr>
          <a:xfrm>
            <a:off x="653667" y="701800"/>
            <a:ext cx="7578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2c54c5077cb_0_1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c54c5077cb_0_111"/>
          <p:cNvSpPr/>
          <p:nvPr/>
        </p:nvSpPr>
        <p:spPr>
          <a:xfrm>
            <a:off x="6096000" y="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2c54c5077cb_0_11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2c54c5077cb_0_111"/>
          <p:cNvSpPr txBox="1"/>
          <p:nvPr>
            <p:ph type="title"/>
          </p:nvPr>
        </p:nvSpPr>
        <p:spPr>
          <a:xfrm>
            <a:off x="354000" y="1834132"/>
            <a:ext cx="5393700" cy="2069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0" name="Google Shape;40;g2c54c5077cb_0_111"/>
          <p:cNvSpPr txBox="1"/>
          <p:nvPr>
            <p:ph idx="1" type="subTitle"/>
          </p:nvPr>
        </p:nvSpPr>
        <p:spPr>
          <a:xfrm>
            <a:off x="354000" y="3974834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g2c54c5077cb_0_11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2c54c5077cb_0_1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c54c5077cb_0_118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g2c54c5077cb_0_1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c54c5077cb_0_8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g2c54c5077cb_0_8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2c54c5077cb_0_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17862/cranfield.rd.2143812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54c5077cb_0_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Capstone Updates 3/22</a:t>
            </a:r>
            <a:endParaRPr/>
          </a:p>
        </p:txBody>
      </p:sp>
      <p:sp>
        <p:nvSpPr>
          <p:cNvPr id="69" name="Google Shape;69;g2c54c5077cb_0_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Rachel Holman, Grace Davenport, Lily Jarrett, Hana Nur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54c5077cb_0_13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Agenda</a:t>
            </a:r>
            <a:endParaRPr/>
          </a:p>
        </p:txBody>
      </p:sp>
      <p:sp>
        <p:nvSpPr>
          <p:cNvPr id="75" name="Google Shape;75;g2c54c5077cb_0_13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/>
              <a:t>Insights from Recommended Article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/>
              <a:t>Plan for Implementing Ideas from Article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/>
              <a:t>Review Data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/>
              <a:t>Questions/Clarifications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54c5077cb_0_15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Paper Insights</a:t>
            </a:r>
            <a:endParaRPr/>
          </a:p>
        </p:txBody>
      </p:sp>
      <p:sp>
        <p:nvSpPr>
          <p:cNvPr id="81" name="Google Shape;81;g2c54c5077cb_0_150"/>
          <p:cNvSpPr txBox="1"/>
          <p:nvPr>
            <p:ph idx="1" type="body"/>
          </p:nvPr>
        </p:nvSpPr>
        <p:spPr>
          <a:xfrm>
            <a:off x="415600" y="1536624"/>
            <a:ext cx="11360700" cy="503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Goal:</a:t>
            </a:r>
            <a:endParaRPr b="1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Investigate the suitability of a location to deploy five greenhouse gas removal (GGR) methods within a global context, based on a location’s bio-geophysical and techno-economic characteristics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Methodology:</a:t>
            </a:r>
            <a:endParaRPr b="1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Data collection and preprocessing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Modeling machine learning predictive model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Used Hierarchical Clustering to divide data into 4 suitability levels (new response variable)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Used 7 different  supervised machine learning models to predict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Validate results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Interpret results and address limitations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Data: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Data and code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linked here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Country, climate factors, land availability, water availability, income, low carbon energy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54c5077cb_0_14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Ideas we Plan to Implement</a:t>
            </a:r>
            <a:endParaRPr/>
          </a:p>
        </p:txBody>
      </p:sp>
      <p:sp>
        <p:nvSpPr>
          <p:cNvPr id="87" name="Google Shape;87;g2c54c5077cb_0_14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Structure our data in a similar way to the article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Rather than monthly temperature and precipitation averages, use seasonal averages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Use unsupervised modeling to group our counties into clusters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land </a:t>
            </a:r>
            <a:r>
              <a:rPr lang="en-US"/>
              <a:t>suitability for CO2 removal technology or other classification?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Try several different machine learning models to find most accurate predictor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Validate results against current literature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54c5077cb_0_15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Data</a:t>
            </a:r>
            <a:endParaRPr/>
          </a:p>
        </p:txBody>
      </p:sp>
      <p:sp>
        <p:nvSpPr>
          <p:cNvPr id="93" name="Google Shape;93;g2c54c5077cb_0_15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Year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County FIPS Code (every county in VA)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Cities</a:t>
            </a:r>
            <a:r>
              <a:rPr lang="en-US"/>
              <a:t> with their own FIPS codes excluded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Income 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Drought Index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Total CO2 E</a:t>
            </a:r>
            <a:r>
              <a:rPr lang="en-US"/>
              <a:t>missions</a:t>
            </a:r>
            <a:r>
              <a:rPr lang="en-US"/>
              <a:t> (State Level)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Temperature and Precipitation (Seasonal Average)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Still in the process of being downloaded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Land Use Types (9 Categories)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54c5077cb_0_16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/ Clarifications</a:t>
            </a:r>
            <a:endParaRPr/>
          </a:p>
        </p:txBody>
      </p:sp>
      <p:sp>
        <p:nvSpPr>
          <p:cNvPr id="99" name="Google Shape;99;g2c54c5077cb_0_16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Success criteria clarification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 to </a:t>
            </a:r>
            <a:r>
              <a:rPr lang="en-US"/>
              <a:t>incorporate</a:t>
            </a:r>
            <a:r>
              <a:rPr lang="en-US"/>
              <a:t> policy?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 to </a:t>
            </a:r>
            <a:r>
              <a:rPr lang="en-US"/>
              <a:t>split</a:t>
            </a:r>
            <a:r>
              <a:rPr lang="en-US"/>
              <a:t> our data into categories?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2024-02-09T20:29:32Z</dcterms:created>
  <dc:creator>Grace Davenport</dc:creator>
</cp:coreProperties>
</file>