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8C06E-3AEC-48C5-8065-0490D60945FE}" v="3" dt="2023-11-25T14:22:4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il Vento" userId="3a0a66e6cca967f1" providerId="LiveId" clId="{C2A8C06E-3AEC-48C5-8065-0490D60945FE}"/>
    <pc:docChg chg="undo custSel addSld delSld modSld sldOrd">
      <pc:chgData name="Abril Vento" userId="3a0a66e6cca967f1" providerId="LiveId" clId="{C2A8C06E-3AEC-48C5-8065-0490D60945FE}" dt="2023-11-25T14:23:06.551" v="51" actId="47"/>
      <pc:docMkLst>
        <pc:docMk/>
      </pc:docMkLst>
      <pc:sldChg chg="delSp del">
        <pc:chgData name="Abril Vento" userId="3a0a66e6cca967f1" providerId="LiveId" clId="{C2A8C06E-3AEC-48C5-8065-0490D60945FE}" dt="2023-11-25T14:23:06.551" v="51" actId="47"/>
        <pc:sldMkLst>
          <pc:docMk/>
          <pc:sldMk cId="3515436832" sldId="259"/>
        </pc:sldMkLst>
        <pc:picChg chg="del">
          <ac:chgData name="Abril Vento" userId="3a0a66e6cca967f1" providerId="LiveId" clId="{C2A8C06E-3AEC-48C5-8065-0490D60945FE}" dt="2023-11-25T02:17:33.661" v="12" actId="478"/>
          <ac:picMkLst>
            <pc:docMk/>
            <pc:sldMk cId="3515436832" sldId="259"/>
            <ac:picMk id="1026" creationId="{D76FD87C-3696-E456-E6FF-B41B519D1422}"/>
          </ac:picMkLst>
        </pc:picChg>
        <pc:picChg chg="del">
          <ac:chgData name="Abril Vento" userId="3a0a66e6cca967f1" providerId="LiveId" clId="{C2A8C06E-3AEC-48C5-8065-0490D60945FE}" dt="2023-11-25T02:17:33.661" v="12" actId="478"/>
          <ac:picMkLst>
            <pc:docMk/>
            <pc:sldMk cId="3515436832" sldId="259"/>
            <ac:picMk id="1028" creationId="{41800B25-3558-9C01-4277-8574B5871775}"/>
          </ac:picMkLst>
        </pc:picChg>
        <pc:picChg chg="del">
          <ac:chgData name="Abril Vento" userId="3a0a66e6cca967f1" providerId="LiveId" clId="{C2A8C06E-3AEC-48C5-8065-0490D60945FE}" dt="2023-11-25T02:17:33.661" v="12" actId="478"/>
          <ac:picMkLst>
            <pc:docMk/>
            <pc:sldMk cId="3515436832" sldId="259"/>
            <ac:picMk id="1030" creationId="{4EE7346C-1D3A-BBAF-EFAF-5BCE9DD22A52}"/>
          </ac:picMkLst>
        </pc:picChg>
        <pc:cxnChg chg="del">
          <ac:chgData name="Abril Vento" userId="3a0a66e6cca967f1" providerId="LiveId" clId="{C2A8C06E-3AEC-48C5-8065-0490D60945FE}" dt="2023-11-25T02:17:33.661" v="12" actId="478"/>
          <ac:cxnSpMkLst>
            <pc:docMk/>
            <pc:sldMk cId="3515436832" sldId="259"/>
            <ac:cxnSpMk id="7" creationId="{C0EC9095-152C-0019-89A3-6952BE76057A}"/>
          </ac:cxnSpMkLst>
        </pc:cxnChg>
        <pc:cxnChg chg="del">
          <ac:chgData name="Abril Vento" userId="3a0a66e6cca967f1" providerId="LiveId" clId="{C2A8C06E-3AEC-48C5-8065-0490D60945FE}" dt="2023-11-25T02:17:33.661" v="12" actId="478"/>
          <ac:cxnSpMkLst>
            <pc:docMk/>
            <pc:sldMk cId="3515436832" sldId="259"/>
            <ac:cxnSpMk id="9" creationId="{9CEC8A4B-18BB-4885-D008-CDC64C7CD1D5}"/>
          </ac:cxnSpMkLst>
        </pc:cxnChg>
        <pc:cxnChg chg="del">
          <ac:chgData name="Abril Vento" userId="3a0a66e6cca967f1" providerId="LiveId" clId="{C2A8C06E-3AEC-48C5-8065-0490D60945FE}" dt="2023-11-25T02:17:33.661" v="12" actId="478"/>
          <ac:cxnSpMkLst>
            <pc:docMk/>
            <pc:sldMk cId="3515436832" sldId="259"/>
            <ac:cxnSpMk id="10" creationId="{C39D41C3-D8E7-162B-F638-5915C26BE999}"/>
          </ac:cxnSpMkLst>
        </pc:cxnChg>
      </pc:sldChg>
      <pc:sldChg chg="addSp modSp new mod">
        <pc:chgData name="Abril Vento" userId="3a0a66e6cca967f1" providerId="LiveId" clId="{C2A8C06E-3AEC-48C5-8065-0490D60945FE}" dt="2023-11-25T13:48:17.832" v="23" actId="1076"/>
        <pc:sldMkLst>
          <pc:docMk/>
          <pc:sldMk cId="3950801329" sldId="263"/>
        </pc:sldMkLst>
        <pc:picChg chg="add mod">
          <ac:chgData name="Abril Vento" userId="3a0a66e6cca967f1" providerId="LiveId" clId="{C2A8C06E-3AEC-48C5-8065-0490D60945FE}" dt="2023-11-25T13:42:22.686" v="19" actId="1076"/>
          <ac:picMkLst>
            <pc:docMk/>
            <pc:sldMk cId="3950801329" sldId="263"/>
            <ac:picMk id="5" creationId="{3153C683-4809-E2EC-E125-862355EB6C22}"/>
          </ac:picMkLst>
        </pc:picChg>
        <pc:picChg chg="add mod">
          <ac:chgData name="Abril Vento" userId="3a0a66e6cca967f1" providerId="LiveId" clId="{C2A8C06E-3AEC-48C5-8065-0490D60945FE}" dt="2023-11-25T13:48:17.832" v="23" actId="1076"/>
          <ac:picMkLst>
            <pc:docMk/>
            <pc:sldMk cId="3950801329" sldId="263"/>
            <ac:picMk id="7" creationId="{1AB8865F-F2F8-3C00-E281-A1D3C18180DB}"/>
          </ac:picMkLst>
        </pc:picChg>
      </pc:sldChg>
      <pc:sldChg chg="addSp modSp new mod">
        <pc:chgData name="Abril Vento" userId="3a0a66e6cca967f1" providerId="LiveId" clId="{C2A8C06E-3AEC-48C5-8065-0490D60945FE}" dt="2023-11-25T13:48:36.183" v="27" actId="1076"/>
        <pc:sldMkLst>
          <pc:docMk/>
          <pc:sldMk cId="181210046" sldId="264"/>
        </pc:sldMkLst>
        <pc:picChg chg="add mod">
          <ac:chgData name="Abril Vento" userId="3a0a66e6cca967f1" providerId="LiveId" clId="{C2A8C06E-3AEC-48C5-8065-0490D60945FE}" dt="2023-11-25T13:48:36.183" v="27" actId="1076"/>
          <ac:picMkLst>
            <pc:docMk/>
            <pc:sldMk cId="181210046" sldId="264"/>
            <ac:picMk id="5" creationId="{BE5B9425-092D-130D-3D6B-E2008332FD77}"/>
          </ac:picMkLst>
        </pc:picChg>
        <pc:picChg chg="add mod">
          <ac:chgData name="Abril Vento" userId="3a0a66e6cca967f1" providerId="LiveId" clId="{C2A8C06E-3AEC-48C5-8065-0490D60945FE}" dt="2023-11-25T13:48:32.198" v="26" actId="1076"/>
          <ac:picMkLst>
            <pc:docMk/>
            <pc:sldMk cId="181210046" sldId="264"/>
            <ac:picMk id="7" creationId="{384FEB2E-3293-369C-D61D-FC9F372D65F2}"/>
          </ac:picMkLst>
        </pc:picChg>
      </pc:sldChg>
      <pc:sldChg chg="addSp delSp modSp new mod">
        <pc:chgData name="Abril Vento" userId="3a0a66e6cca967f1" providerId="LiveId" clId="{C2A8C06E-3AEC-48C5-8065-0490D60945FE}" dt="2023-11-25T13:49:00.905" v="34" actId="1076"/>
        <pc:sldMkLst>
          <pc:docMk/>
          <pc:sldMk cId="3334175710" sldId="265"/>
        </pc:sldMkLst>
        <pc:picChg chg="add mod">
          <ac:chgData name="Abril Vento" userId="3a0a66e6cca967f1" providerId="LiveId" clId="{C2A8C06E-3AEC-48C5-8065-0490D60945FE}" dt="2023-11-25T13:49:00.905" v="34" actId="1076"/>
          <ac:picMkLst>
            <pc:docMk/>
            <pc:sldMk cId="3334175710" sldId="265"/>
            <ac:picMk id="4" creationId="{E4E73079-881C-6FDD-A267-5E2A4F5BE394}"/>
          </ac:picMkLst>
        </pc:picChg>
        <pc:picChg chg="add mod">
          <ac:chgData name="Abril Vento" userId="3a0a66e6cca967f1" providerId="LiveId" clId="{C2A8C06E-3AEC-48C5-8065-0490D60945FE}" dt="2023-11-25T13:48:51.783" v="30" actId="1076"/>
          <ac:picMkLst>
            <pc:docMk/>
            <pc:sldMk cId="3334175710" sldId="265"/>
            <ac:picMk id="5" creationId="{9D68BADE-B99E-E9CD-1F04-79F8DA4474A9}"/>
          </ac:picMkLst>
        </pc:picChg>
        <pc:picChg chg="add del">
          <ac:chgData name="Abril Vento" userId="3a0a66e6cca967f1" providerId="LiveId" clId="{C2A8C06E-3AEC-48C5-8065-0490D60945FE}" dt="2023-11-25T13:48:44.956" v="28" actId="21"/>
          <ac:picMkLst>
            <pc:docMk/>
            <pc:sldMk cId="3334175710" sldId="265"/>
            <ac:picMk id="7" creationId="{73346485-B2B6-94AB-CCDD-7F7B5F439975}"/>
          </ac:picMkLst>
        </pc:picChg>
      </pc:sldChg>
      <pc:sldChg chg="addSp modSp new mod ord">
        <pc:chgData name="Abril Vento" userId="3a0a66e6cca967f1" providerId="LiveId" clId="{C2A8C06E-3AEC-48C5-8065-0490D60945FE}" dt="2023-11-25T14:22:59.694" v="50" actId="20577"/>
        <pc:sldMkLst>
          <pc:docMk/>
          <pc:sldMk cId="386773890" sldId="266"/>
        </pc:sldMkLst>
        <pc:spChg chg="add mod">
          <ac:chgData name="Abril Vento" userId="3a0a66e6cca967f1" providerId="LiveId" clId="{C2A8C06E-3AEC-48C5-8065-0490D60945FE}" dt="2023-11-25T14:22:59.694" v="50" actId="20577"/>
          <ac:spMkLst>
            <pc:docMk/>
            <pc:sldMk cId="386773890" sldId="266"/>
            <ac:spMk id="4" creationId="{9B3AC863-D0D9-E2BC-F7A3-BE8DF8282E8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2:45.12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2965 1243 1937,'8'-5'9212,"-24"6"-8415,-28 6-815,-82 41 1058,3 0-356,-95 34 1626,192-70-2300,21-10-8,0 1 1,0 0 0,-1-1 0,1 0 0,-1 0-1,1-1 1,-7 1 0,31-4-3,-1-2-1,1 0 1,-1-1 0,0-1-1,0-1 1,27-14 0,-1 2 2,256-103-189,-295 121 187,10-8 88,-14 8-93,-33 4 17,0 1-1,0 1 1,0 2-1,1 1 1,-45 19-1,27-11 120,45-15-128,-12 9-3,15-9 2,22-2-19,0-1-1,-1-1 1,1 0-1,-1-2 0,26-9 1,95-44-43,-101 36 79,-29 16-10,0 0-1,0 0 1,1 1-1,20-7 0,-118 85 176,57-49-208,14-10 82,0-2 0,-32 21 0,41-32-93,5-1-136,5-1 41,30-14 128,0-1 0,-1-2 1,-1-2-1,35-27 0,21-12 40,-72 50-9,28-21 46,-41 25-54,-2 4 81,-10 9 34,-10 9-143,-1-1 1,-1-1 0,-26 15-1,-28 20 3,67-44-94,6-5 52,17-2-39,-7-1 85,0-1 0,0 0 0,0 0 0,0 0 0,-1-1 0,0 0 0,0 0 0,0-1 0,10-9 0,-9 8 72,-12 13 55,-13 11-75,-13 4-68,0-2 0,-1-1 0,-1-2 0,-35 14 0,60-28-304,22-7 266,24-13 97,98-69 74,-174 98 113,-17 20-321,20-11 111,-1-1 0,0-1 0,-64 22 0,67-31 19,23-6-107,22-7-244,19-8 279,0-2 0,-1-1 0,35-22 0,-1 2 7,-33 18 25,-8 5 44,0-1-1,0 0 0,-2-2 1,29-23-1,-51 37 38,-64 19-42,-118 54-1,22-7 85,-29-2-250,277-115 26,2-4 42,-56 35 54,41-22-28,81-35-1,-147 72 80,-12 5 11,-19 6 22,-218 104-190,-137 25 224,372-134-120,4-1-38,19 0 1,4-2 44,1-2 0,-1 0 0,0-2 0,0 0 0,27-12 0,18-5 10,14-3-6,75-20-60,-187 55 51,0 2 0,0 1 0,-41 23 0,17-9-28,-34 16 83,-18 10 60,-162 53-1,280-107-175,2 0 61,0 0 0,0-1 0,14-5 1,330-147 80,-57 23-286,-300 131 211,0 1 1,0 0 0,0 0-1,0 0 1,0 0 0,0 0 0,0 0-1,0 0 1,0 0 0,0 0-1,0 0 1,0 0 0,0 0 0,0-1-1,0 1 1,0 0 0,0 0-1,0 0 1,0 0 0,0 0-1,0 0 1,0 0 0,0 0 0,0 0-1,0 0 1,0 0 0,0-1-1,0 1 1,0 0 0,0 0 0,1 0-1,-1 0 1,0 0 0,0 0-1,0 0 1,0 0 0,-17 1 53,-29 9 28,-177 75-277,50-17 305,56-24-1,113-43-119,4-1-38,10-1 6,0 0 40,-1-1 0,1 0 0,0-1 0,-1 0 0,1 0 0,16-9 0,15-6 4,191-57-64,65-25-30,-289 95 219,-20 4-105,-31 6-35,-24 9-47,-69 24 0,37-9 14,30-10 59,-14 4 69,-160 25-1,234-48-75,7 0-41,21-7-136,-11 3 153,350-141 71,-318 133-62,62-9 1,-25 6-31,-113 23-58,-96 26 87,-417 124 64,428-132 52,176-29-284,179-62 271,194-40 35,-410 101-177,0-1 0,32-12 0,-62 16-114,-26 3 178,-1 1 0,-63 14 0,-85 30 77,108-26-106,53-14 19,-145 32 105,158-35-100,22-2-59,22-1 32,-3-2 26,0-2 0,0 0 0,35-10 0,86-30 66,-98 28-82,34-10 2,-7 3-12,93-39-1,-155 52-48,-16 9 64,0 0-1,0 0 0,0 0 1,0 0-1,0 0 1,1 0-1,-1 0 1,0 0-1,0 0 1,0 0-1,0-1 1,0 1-1,0 0 0,0 0 1,0 0-1,0 0 1,0 0-1,0 0 1,0 0-1,0 0 1,0-1-1,0 1 1,0 0-1,0 0 1,0 0-1,0 0 0,0 0 1,0 0-1,0 0 1,0-1-1,0 1 1,0 0-1,0 0 1,0 0-1,0 0 1,0 0-1,0 0 0,0 0 1,0 0-1,-1 0 1,1-1-1,0 1 1,0 0-1,0 0 1,0 0-1,0 0 1,0 0-1,0 0 0,0 0 1,0 0-1,-1 0 1,1 0-1,0 0 1,0 0-1,0 0 1,0 0-1,0 0 1,-31-2-149,29 2 157,-34 2 14,-1 1-1,1 2 1,0 1-1,-50 16 1,-146 61-23,107-37 82,-3 1 17,118-41 27,18-4-86,18-5-40,114-41 13,-40 11-4,-57 17 0,-50 15 18,-87 7 15,-155 28 1,198-26-37,6-1-28,0-2 1,-65-1 137,122-4-219,454 6 295,-464-6-192,-13 8 46,-74 24 46,-161 38 1,231-67-149,-1-1 1,1-1-1,-20 0 1,33-1 25,98 0 154,-56 0-46,-32 0 39,-14 0 78,-46 1-190,33 1-6,0-1-1,-1-1 0,1-1 1,0-1-1,0 0 0,0-2 1,-30-8-1,20 1 35,-55-11 1,57 16-37,1-1 0,-35-15 0,18 5 0,23 10 1,-34-18 0,-20-9 63,72 33-84,2 1 28,0 1 0,0-1 0,-1 0 1,1 0-1,0 0 0,0 0 0,0 0 0,0-1 0,-1 1 0,1 0 0,0 0 0,0 0 0,0 0 1,-1 0-1,1 0 0,0 0 0,0 0 0,0 0 0,0 0 0,0 0 0,-1-1 0,1 1 0,0 0 1,0 0-1,0 0 0,0 0 0,0 0 0,0-1 0,0 1 0,-1 0 0,1 0 0,0 0 0,0 0 1,0-1-1,0 1 0,0 0 0,0 0 0,0 0 0,0 0 0,0-1 0,0 1 0,0 0 1,0 0-1,0 0 0,0-1 0,0 1 0,0 0 0,0-1-5,-13-5 14,-6-8 42,19 13-53,0 1 0,0 0 0,0 0 0,0 0-1,0 0 1,1-1 0,-1 1 0,0 0-1,0 0 1,0 0 0,0 0 0,0-1 0,0 1-1,0 0 1,0 0 0,0 0 0,0 0 0,0-1-1,0 1 1,0 0 0,0 0 0,0 0 0,-1 0-1,1 0 1,0-1 0,0 1 0,0 0-1,0 0 1,0 0 0,0 0 0,0 0 0,0-1-1,0 1 1,-1 0 0,1 0 0,0 0 0,0 0-1,0 0 1,0 0 0,0 0 0,-1 0-1,1 0 1,0-1 0,0 1 0,0 0 0,0 0-1,-1 0 1,1 0 0,0 0 0,0 0 0,0 0-1,0 0 1,-1 0 0,-8-6 6,5 5 30,3 1-32,-1-1 1,0 1-1,0-1 1,0 1-1,1-1 1,-1 1-1,0-1 1,1 0-1,-1 0 1,0 0-1,1 0 1,-1 0-1,-1-2 1,3 2 5,-36 1 84,14-1-79,5 1 143,33 10-86,34 7-94,-38-14-12,1 1 1,20 10 0,-17-8 27,0 0 1,1-1-1,26 4 1,0-3 35,45 1 0,4 0-109,-39-4 60,82-3-1,-49-2-15,-83 2 41,9 0 26,-16 0-20,-50 1-20,-81 16-6,85-9 32,-84 3 0,-96-11-2,222-1-6,-1 0 1,0-1-1,1 0 0,0-1 1,-1 0-1,1-1 0,0 1 1,1-1-1,-1-1 0,-12-9 1,8 6-13,0 1 1,-22-10-1,20 11 4,11 4-3,0 1 1,0-1-1,0 1 1,-1 0-1,1 0 1,-1 0-1,-3 0 1,6 1-1,1-1 1,-1 1-1,1-1 1,-1 1-1,1 0 1,-1-1 0,1 0-1,-1 1 1,1-1-1,-1 1 1,1-1 0,0 1-1,-1-1 1,1 0-1,0 1 1,0-1 0,-1 0-1,1 0 1,0 1-1,0-1 1,0 0 0,0 1-1,0-1 1,0 0-1,0 0 1,0 1-1,0-1 1,0 0 0,0 1-1,0-1 1,1 0-1,-1 1 1,0-1 0,0 0-1,1 1 1,-1-1-1,1 0 1,0 0 0,1 0 2,29-21-2,35-19 3,-18 13-1,-41 23-12,-1 0 0,1 1 0,0 0 1,0 0-1,0 0 0,1 1 1,-1 1-1,1-1 0,0 1 1,0 0-1,9 0 0,82-11 229,8-7-430,6-3 297,-99 21-151,-4 0 61,1 0 0,-1 0 0,0-1-1,16-7 1,2 3-10,-3 1 106,-21 5-100,1 0 1,0 0 0,0 1 0,0-1 0,0 1 0,0 0 0,9 2-1,7-1 74,337-1-82,-251 15-54,13-6 98,-1-1-51,180-8 229,-309 1 231,-49 12-261,32-6-157,-1-1 0,-29 2 0,-438-1 217,320-8-155,157 0-67,0-1 1,-31-6-1,-8-2-52,-9-2 88,42 7-37,-1 2 0,-33-3-1,23-3 3,11 1-30,-20 7 18,38 2 2,1-1 1,0 0 0,0 0-1,-1 0 1,1 0-1,0-1 1,0 0 0,0 0-1,-10-4 1,12 4-10,1 0-1,-1 1 0,1-1 1,-1 1-1,1-1 1,-1 1-1,1 0 1,-1 0-1,-2 0 0,-16-2 48,13 1-23,-1-1-1,1 1 0,-1 1 0,1 0 0,-1 0 0,-11 2 1,-6-1-123,-55-1 269,38 12-121,26-8-74,10-2 10,-1 0 1,1 0 0,-1 1 0,-9 5 0,14-4 112,2-3-68,-2 0-28,0-1-1,1 1 0,-1-1 1,1 1-1,-1 0 0,1 0 1,-1 0-1,1 0 1,0 1-1,-1-1 0,1 1 1,-3 2-1,4-3 2,-1 0 0,1 0 1,-1 0-1,1 0 0,-1 0 0,0 0 1,1 0-1,-1 0 0,0-1 0,-3 2 1,15-2-9,-1 0 1,1-1 0,-1 0-1,1 0 1,-1-1 0,1 0-1,-1-1 1,12-4 0,82-28-99,-67 25 103,39-18 0,-99 30 77,9-2-22,1 1 0,-28 4 1,10 5-111,-55 24 0,84-33 66,1 0 0,-1 1-1,1-1 1,-1 1 0,1-1-1,0 1 1,0 0-1,0 0 1,0 0 0,0 0-1,0 1 1,-2 4-1,-10 8-19,-1-1 190,13-11-184,-1-1 1,1 1-1,-1-1 0,1 1 0,-1-1 0,0 0 1,1 0-1,-1-1 0,0 1 0,-1-1 0,-5 3 1,10 34 184,1-35-177,0 0-1,1-1 1,-1 1-1,1 0 1,-1-1-1,1 1 0,0-1 1,0 0-1,0 0 1,1 0-1,-1 0 1,5 1-1,4 3 0,4 3-6,0-2 0,1 0 1,0 0-1,0-2 1,0 0-1,1-1 1,26 2-1,134 0-24,-132-7 43,-7-1-44,1-2 1,-1-2-1,74-22 0,-62 15 13,78-11-1,-95 20 37,2 1-31,0-1 1,-1-2 0,68-20-1,-103 26 11,0 0 0,0 0 1,-1 0-1,1 0 0,0 0 0,0 0 0,0 0 0,0 0 0,0 0 0,0-1 1,0 1-1,0 0 0,0 0 0,0 0 0,0 0 0,0 0 0,0 0 0,0 0 1,0 0-1,0 0 0,0-1 0,0 1 0,0 0 0,0 0 0,0 0 0,0 0 1,0 0-1,0 0 0,0 0 0,0 0 0,0 0 0,0-1 0,0 1 0,0 0 1,0 0-1,1 0 0,-1 0 0,0 0 0,0 0 0,0 0 0,0 0 0,0 0 0,0 0 1,0 0-1,0 0 0,0 0 0,0 0 0,1 0 0,-1 0 0,0 0 0,0 0 1,0-1-1,0 1 0,0 0 0,0 0 0,0 0 0,0 0 0,0 1 0,1-1 1,-1 0-1,0 0 0,0 0 0,0 0 0,-13-2-60,-32 2 19,30 0 23,-33 3 43,0 2 1,0 3 0,-59 16-1,29-7-3,-171 31-97,198-42 126,-82 0 1,126-6-17,1 0-48,0 0 1,0 0-1,0 0 1,0-1-1,0 0 1,0 0 0,-7-2-1,0-3 61,0 1 1,-1 1-1,0 0 0,-20-2 1,4 0-151,11 1 113,9 2 13,0 0 0,0 1 0,-16-1-1,25 3-5,-10 0-2,-123 0-84,249-1 61,142 3-19,-235 0 44,0 2 0,-1 1 0,0 0 0,0 2 0,0 0 0,-1 2 0,0 0 0,23 15 0,-25-16-28,1-1 0,1 0 1,-1-1-1,1-1 0,0-1 0,0-1 1,0-1-1,0 0 0,24-2 1,-28-1 21,8 0 36,-22 5-25,-14 4-8,-82 38 11,82-42-28,0 1 1,0-2 0,0 0-1,-1 0 1,1-1 0,-20 1-1,21-3 6,-1 2 1,1 0-1,-14 4 0,13-3 3,0-1-1,1 0 0,-17 1 1,-15 0-32,35-1 25,0-1 0,-1 0 1,1-1-1,0 0 0,-1 0 0,1-1 0,0 0 0,-1 0 0,-10-4 1,-100-47 115,113 48-124,0 0 0,0 0 0,0-1-1,1 0 1,0 0 0,-6-8 0,-12-12-23,-97-100 68,105 106-43,-7-6 3,18 21 2,0 0 0,0 0 1,1 0-1,-1-1 0,1 1 1,0-1-1,0 0 0,0 0 1,1 0-1,-1 0 0,1-1 1,1 1-1,-1-1 0,1 1 1,0-1-1,-1-11 0,1 13 3,0 0 0,0 0 0,-1 0 0,1 0 0,-1 0 0,0 0-1,0 0 1,0 0 0,-1 1 0,1-1 0,-1 1 0,0-1 0,0 1 0,0 0-1,-4-2 1,2 0 6,-1 1 0,1 1 0,-1-1-1,1 1 1,-1 0 0,0 0 0,0 1 0,0 0-1,-8-2 1,-15-7 56,-19 10 46,38 2-99,32-1 20,51 0 67,-87 2-82,1 0-1,-1 1 0,1 0 0,0 1 0,0 1 0,0 0 0,1 1 1,-1 0-1,-17 13 0,11-8-15,0-1-1,0-1 1,-22 8 0,28-12-8,21-5-35,21-5 20,30-31-61,-15 8 31,-32 22 71,-4 2 16,-1 0-1,0 0 0,0-1 1,7-5-1,-21 8-26,1 1 0,-1 0 0,1 0 0,-1 1 0,-7 0-1,-16 0 23,33-12-99,7 4 62,1 1 0,-1 0 0,2 1 0,-1 1 0,15-6 0,31-17-23,-56 28 33,-1 0 0,0 0 0,0 0 1,1 0-1,-1 0 0,0 0 1,0 0-1,1 0 0,-1 0 0,0 0 1,0 0-1,0-1 0,1 1 0,-1 0 1,0 0-1,0 0 0,0 0 0,1 0 1,-1 0-1,0-1 0,0 1 0,0 0 1,0 0-1,1 0 0,-1-1 0,0 1 1,0 0-1,0 0 0,0 0 0,0-1 1,0 1-1,0 0 0,0 0 0,0 0 1,0-1-1,1 1 0,-1 0 0,0 0 1,0-1-1,0 1 0,-1 0 1,1 0-1,0-1 0,0 1 0,0 0 1,0 0-1,0 0 0,0-1 0,0 1 1,0 0-1,0 0 0,0 0 0,-1-1 1,1 1-1,-18-2 31,-25 7 14,30-2-46,1 1-1,-1 1 1,1 0-1,1 1 0,-1 0 1,1 1-1,0 0 1,0 0-1,-12 13 0,20-16 50,2-3-34,12-2-56,1 0 36,-1 0 0,1-1-1,-1-1 1,0 0 0,1 0 0,16-8-1,-20 7 1,-6 4-3,0-1 1,0 0-1,-1 1 1,1-1-1,0 0 1,0 0-1,0 0 1,-1 0-1,1-1 1,0 1-1,-1 0 0,1-1 1,-1 1-1,0-1 1,1 1-1,-1-1 1,1-2-1,-16 4 172,-4 2-169,-1 0 0,1 1 0,0 1 1,-29 11-1,36-8-5,-5 1 62,15-8-70,10 0-72,3-1 89,1-1 0,-1 0-1,1 0 1,-1-1 0,0-1 0,12-5-1,6-3-2,36-22 0,-66 34 6,1 0 0,-1 0 0,0 0 0,0 0 0,0 0 0,1 0 0,-1 0 0,0 0 0,0 0 0,0 0 0,1 0 0,-1 0 0,0 0 0,0 0 0,0 0 0,0 0-1,1 0 1,-1 0 0,0 0 0,0 0 0,0-1 0,0 1 0,0 0 0,1 0 0,-1 0 0,0 0 0,0 0 0,0 0 0,0-1 0,0 1 0,0 0 0,0 0 0,1 0 0,-1 0 0,0-1 0,0 1 0,0 0 0,0 0 0,0 0 0,0-1 0,0 1 0,0 0 0,0 0 0,0 0 0,0 0 0,0-1 0,0 1 0,0 0 0,0 0 0,0 0 0,0-1 0,-1 1 0,1 0 0,0 0 0,0 0 0,0 0 0,0 0 0,0-1 0,0 1 0,0 0 0,-1 0 0,1 0 0,0 0 0,0 0 0,0 0 0,-1-1 0,-19-1 28,-30 4-4,25 3-51,-37 12 1,9-3 6,21-3 32,24-4-26,24-5-85,-5-3 90,1 0 1,0-1-1,0-1 1,-1 0 0,1 0-1,12-6 1,0-2-3,-1 0 1,22-14 0,-28 13-89,-11 6 146,-7 3 127,-28 2-159,14 0-14,-1 1 0,0 1 0,1 0 0,-1 1 0,1 0-1,-20 6 1,11 0-15,16-7 3,0 1 0,1 1 0,0-1 0,0 1 1,0 1-1,-14 8 0,22-9 0,7-2-11,11-1-18,5-4 27,1-2 1,-1 0-1,0-2 0,-1 0 0,26-13 0,110-67-85,-151 84 89,10-8 48,-21 8-18,-15 4-25,-4 3 12,1 1 1,-1 0-1,1 2 1,-41 16-1,-84 47 156,106-48-113,24-14-56,10-5 3,1 1 0,-1 0 0,1 0-1,-1 0 1,1 1 0,0-1 0,-7 8 0,10-6 11,2-4 94,20-3-158,-11 1 48,0 0 1,0 0-1,-1-1 0,1 0 0,0-1 0,-1 0 0,13-6 0,38-16 42,-41 18-70,-1-1 1,0 0-1,32-21 0,-50 29 33,1-1 0,-1 1 0,1 0 0,-1-1 0,0 1 0,1-1 0,-1 1 0,0 0 0,1-1 0,-1 1 0,0 0 0,1 0 0,-1 0 0,0 0 0,1 0 0,-1-1 0,0 1-1,0 0 1,1 0 0,-1 1 0,0-1 0,0 0 0,1 0 0,-2 1 0,-34-2 16,31 1-14,-24 1 52,1 2 0,-45 9 1,65-10-83,11-1-33,16-1-29,-9-4 92,1 0 0,-1 0-1,1-1 1,-1 0 0,11-9-1,16-7 2,-16 9-69,-15 8 36,-1 0-1,1 1 0,0 0 1,0 0-1,0 0 0,12-3 0,-41 9 66,0 0-1,-1 1 1,1 2-1,1 0 0,-1 2 1,1 0-1,-21 12 1,-22 6-53,-27 15-125,91-40 165,10-1-27,1 0 0,-1 0 0,0-1 0,1 0 0,-1-1 0,1 0 0,-1 0 0,0-1 0,10-4 0,14-8 13,32-18 1,-54 26-16,87-51-99,-94 54 138,-17 2 82,-17 2-110,-1 2 1,1 1 0,0 1-1,0 2 1,-48 15-1,59-17-5,16-3-3,0-1 1,0 1-1,0 0 0,0 0 1,0 0-1,0 0 1,0 0-1,0 0 1,-3 4-1,5-4 4,8 0-30,5-2 29,1 0 0,-1-1 0,0 0-1,0-1 1,0 0 0,-1-1 0,13-5 0,82-46 44,-34 17-56,-65 35-8,-6 3 18,1 0-1,-1-1 1,1 1 0,-1-1-1,1 1 1,-1-1 0,0 0-1,1 1 1,-1-1 0,0 0-1,1 0 1,-1 0 0,0 0-1,0 0 1,0 0 0,0 0-1,0-1 1,0 1 0,0 0-1,-1 0 1,2-3-1,-10 3 40,-12 2-15,1 1 0,0 0 1,0 2-1,-31 9 0,-80 34 126,35-11-203,68-25 17,26-10 37,-1-1 0,1 0 1,0 1-1,0-1 1,0 1-1,-1 0 0,1-1 1,0 1-1,0 0 0,0 0 1,0 0-1,0-1 1,0 1-1,0 0 0,-1 2 1,6-1 9,6-2-20,3 1 8,0-1 0,0 0 0,0-2 0,0 1 0,0-1 0,0-1 0,19-7 0,19-11-91,-11 5 120,57-32-1,-123 45 114,-5 3-125,0 1 0,0 2 0,-37 7 0,-109 29-103,209-40-23,-24 2 111,0-1 0,0 0 0,0-1 1,8-1-1,22-9-19,0-2-1,37-19 1,-67 27 34,-8 2 15,-18 0 52,-27 4 35,32 1-118,0 1 0,0 0 0,0 1 0,-19 8 0,17-6-4,0-1-1,-21 5 1,31-10-13,5 0 21,7 0-37,0-1 33,0-1-1,0 1 1,0-1 0,0-1-1,-1 1 1,1-1 0,-1 0-1,1-1 1,-1 1 0,0-1-1,0 0 1,-1-1 0,1 0-1,6-7 1,-11 11 87,-46 1-19,45 0 37,-27 2-111,9 5 28,-11 4-98,28-11 174,1 1-68,0 1 17,0-2-70,1 3 26,-1-1 0,1 1 1,-1-1-1,1 0 0,0 1 0,0-1 0,1 0 0,-1 0 0,0 1 0,1-1 0,-1 0 0,1-1 0,0 1 1,-1 0-1,1 0 0,0-1 0,0 1 0,0-1 0,3 2 0,47 26-21,-41-24 22,67 32 30,-77-36-22,0-1-2,-1 0 1,0 0 0,0 0-1,1 0 1,-1 1 0,0-1 0,0 0-1,0 0 1,1 0 0,-1 0-1,0 1 1,0-1 0,0 0 0,0 0-1,0 1 1,1-1 0,-1 0-1,0 0 1,0 1 0,0-1 0,0 0-1,0 0 1,0 1 0,0-1-1,0 0 1,0 0 0,0 1-1,0-1 1,0 0 0,0 0 0,0 1-1,0-1 1,0 0 0,0 0-1,0 1 1,0-1 0,0 0 0,-1 1-1,1 10 74,0-10-35,-9 4-159,0-2 133,-1 0-1,1-1 1,-19 1 0,-24 6-57,44-8 25,-13-1-38,15 1 41,1-1 0,-1 0 0,1 0 0,-1 0 0,1-1 0,-1 1 0,1-1 0,0-1 1,-1 1-1,-7-4 0,-13-4 2,22 9 7,1-1-1,-1 0 1,1 0 0,-1 0 0,1 0 0,-1-1 0,1 1 0,0-1 0,0 0 0,0 0-1,-4-3 1,6 3-20,1 0 18,0 2 9,-4-1-8,0 1 1,0-1 0,0 0-1,0-1 1,0 1 0,0-1-1,0 0 1,0 0 0,1 0 0,-1 0-1,-4-4 1,7 5 1,-57-35-54,52 27-47,5 7 84,0-1 0,0 1 0,-1 0 0,1 0 0,-1 0-1,1 0 1,-1 0 0,0 1 0,-3-3 0,-14-25 33,9 13 155,10 16-180,0-2 4,-1 1 1,0 0-1,1 0 0,-1-1 0,0 1 1,0 0-1,0 0 0,0 0 0,0 0 0,0 0 1,0 0-1,0 0 0,0 1 0,0-1 1,0 0-1,-1 1 0,1-1 0,0 0 1,-2 0-1,2 0-27,1 1 33,0-1 1,1 1-1,-1-1 1,0 1-1,0-1 1,0 0-1,0 1 1,0-1-1,-1 1 1,1-1-1,0 1 1,0-1-1,0 1 1,0-1-1,0 0 1,-1 1-1,1-1 1,0 1-1,-1-1 1,1 1-1,0 0 1,-1-1-1,1 1 1,0-1-1,-1 1 1,1 0-1,-1-1 1,1 1-1,-1 0 1,1-1-1,-1 1 1,1 0-1,-1 0 1,1-1-1,-1 1 1,1 0-1,-1 0 1,-1 0-1,2 0 0,0 0 0,-1 0 0,1 0 0,0 0 0,0 0 0,-1 0 0,1-1 0,0 1 0,-1 0 0,1 0 0,0 0 0,-1 0 0,1 0 0,0 0 0,0-1 0,-1 1 0,1 0 0,0 0 0,0 0 0,0-1 0,-1 1 0,1 0 0,0 0 0,0-1 0,0 1 0,-1 0 0,1 0 0,0-1 0,0 1 0,0 0 0,0-1 0,0 1 0,0 0 0,0 0 0,0-1 0,0 1 0,0-1 0,0 0 10,-29-13-3,10 3 10,15 10 4,4 1 74,0-1-184,0-3 85,0 3 174,-1-17-304,-1-1 124,2-28 225,0 46-256,0 0 39,0-1 0,0 0 0,0 0-1,0 0 1,0 0 0,0 0 0,0 0-1,-1 0 1,1 0 0,-1 0 0,0 0-1,1 0 1,-1 1 0,-1-4 0,1 3 65,1-82-96,0-20-35,0 104 131,0-33-48,0-35-5,3-33-147,-2 97 125,1 3 40,-1 36-47,-2-35 18,1 1 0,0-1 0,0 1 0,0-1 1,0 1-1,0-1 0,0 1 0,0-1 0,0 1 1,0-1-1,0 1 0,0-1 0,0 1 1,0-1-1,0 1 0,1-1 0,-1 1 0,0-1 1,0 1-1,1-1 0,-1 1 0,0-1 0,0 0 1,1 1-1,-1-1 0,0 1 0,1-1 0,-1 0 1,1 1-1,-1-1 0,0 0 0,1 0 0,-1 1 1,1-1-1,-1 0 0,1 0 0,-1 0 0,1 1 1,0-1-1,0-1 0,-1 1 1,1 0-1,-1 0 0,1-1 1,0 1-1,-1 0 1,1-1-1,-1 1 0,1 0 1,-1-1-1,1 1 0,-1-1 1,1 1-1,-1-1 0,1 1 1,-1-1-1,0 1 1,1-1-1,-1 1 0,1-2 1,0-3 0,-1 3 1,1 1-1,0-1 0,0 0 1,0 1-1,0-1 1,0 0-1,0 1 0,1 0 1,-1-1-1,0 1 1,1 0-1,-1-1 0,1 1 1,-1 0-1,3-1 1,3-4-16,0-1 0,0 0 0,0 0 0,10-15 0,-17 18 641,0 5-619,0 1-1,0-1 0,0 1 1,0 0-1,0-1 0,1 1 1,-1-1-1,0 0 0,1 1 1,-1-1-1,1 1 1,-1-1-1,3 3 0,-3-3 0,1 7 17,1-1 0,0 0 1,0 0-1,1 0 1,0 0-1,0 0 1,0 0-1,1-1 0,0 0 1,0 0-1,1 0 1,8 9-1,-5-7-4,-1 0 0,1 1 0,-1 0 0,-1 1 0,11 19 0,-14-24-22,0 0 0,1 1-1,-1-2 1,1 1 0,1 0 0,-1-1-1,1 0 1,6 5 0,43 27-29,-25-19 52,1-2 0,1-1 0,34 11-1,-54-20 3,-9-4-21,0 0-1,0 0 1,0-1 0,0 1 0,0 0 0,0-1 0,0 1-1,0-1 1,0 0 0,3 1 0,-2-1 3,1 1 0,-1 0-1,0 0 1,1 0 0,-1 0 0,0 0 0,0 1-1,0 0 1,6 3 0,-7-3-4,1 0 0,1 0 0,-1 0 0,0 0 0,0-1 0,1 0 0,-1 1 0,1-1 0,-1-1 0,5 2 0,1 4 97,-9-5-93,1-1 0,-1 1 0,1-1 0,-1 1 0,1 0 0,-1-1 0,1 1 0,0-1 0,-1 0 0,1 1 0,0-1-1,-1 1 1,1-1 0,0 0 0,-1 0 0,1 1 0,0-1 0,-1 0 0,1 0 0,1 0 0,-2 1 2,1-1-1,-1 1 1,0-1-1,1 1 1,-1 0-1,0-1 1,1 1-1,-1-1 0,0 1 1,0-1-1,0 1 1,0 0-1,0-1 1,0 1-1,0 0 1,0-1-1,0 1 1,0 0-1,0 2-3,-1-1 0,1 0 0,-1 0-1,0 0 1,0 0 0,0 0 0,0 0 0,0 0 0,0-1 0,-1 1-1,1 0 1,-1-1 0,1 1 0,-1 0 0,1-1 0,-1 0 0,0 1-1,0-1 1,0 0 0,0 0 0,-2 1 0,-53 22-86,41-18 103,-73 26-41,69-28-8,18-4 25,1 0 0,-1 0 0,0 0 0,0 0 0,0 1 0,0-1 0,1 1-1,-1-1 1,0 1 0,0 0 0,-1 1 0,9-8-34,55-51-372,-58 51 413,-2 3 10,-1 3 22,-151-12 18,-24 12-120,174 0 91,7 0-31,1 0-1,0 0 1,0-1-1,0 0 0,-1-1 1,1 0-1,-1 0 0,1 0 1,-1 0-1,0-1 1,10-6-1,3 0-7,162-74 15,-207 84 66,2 3-49,1 1 0,0 1-1,0 2 1,1 0 0,0 1 0,1 1-1,-34 21 1,54-30-18,-18 12-96,30-12 18,11-2 130,-14 1-60,-1-1 0,1 0 0,-1 0 0,0-1 0,0 0-1,1 0 1,6-3 0,-11 4 1,1-1 0,-1 0 0,0 0 0,1 0 0,-1 0 0,0 0 0,0 0-1,0-1 1,-1 0 0,1 1 0,0-1 0,-1 0 0,0 0 0,0-1 0,0 1 0,2-5 0,-3-11 35,-1 19-24,0 0 0,0-1-1,-1 1 1,1-1 0,0 1-1,0 0 1,0-1 0,-1 1-1,1 0 1,0-1 0,0 1-1,-1 0 1,1-1-1,0 1 1,-1 0 0,1-1-1,0 1 1,-1 0 0,1 0-1,0 0 1,-1-1 0,1 1-1,-1 0 1,1 0 0,-1 0-1,1 0 1,0 0 0,-1 0-1,1 0 1,-1 0-1,1 0 1,-1 0 0,1 0-1,0 0 1,-1 0 0,1 0-1,-1 0 1,1 0 0,0 0-1,-1 1 1,1-1 0,-1 0-1,1 0 1,0 0-1,-1 1 1,1-1 0,-34-5-49,30 5 42,1-1-1,-1 1 1,1-1-1,-1 0 1,0 0 0,1 0-1,-1 0 1,1 0-1,0-1 1,0 0-1,-1 0 1,1 0-1,0 0 1,0 0-1,-4-5 1,3 2-7,0-1 0,0 1 1,0-1-1,1 0 0,0-1 0,0 1 1,-4-12-1,6 15 9,-3-11-24,-1-1 1,-1 2-1,0-1 0,-16-24 0,8 12 117,11 23-6,9 20-45,-6-16-40,5 20 43,0-1-1,-1 1 0,-1 0 0,0 40 0,-3-53-34,0 0 0,0 0 0,1 0 0,0-1-1,0 1 1,1 0 0,0-1 0,1 1 0,-1-1 0,2 0 0,-1 1-1,1-2 1,0 1 0,0 0 0,1-1 0,-1 0 0,7 6 0,-8-8-19,0-1 0,0 0 0,0 1 0,-1 0 0,1-1 1,-1 1-1,2 7 0,13 17 28,-11-22-18,0-1 0,0 0 0,1-1 0,-1 1 0,1-1 0,0 0-1,0-1 1,1 1 0,12 3 0,9 4 47,-28-11 45,-1 1-177,13 11 164,-6-9-102,-1-1 1,0 0 0,1 0 0,0-1 0,12 1 0,-11 0-13,-20-3 21,3-1 22,0-1 1,0 0-1,0 0 0,1-1 1,0 0-1,-1-1 0,2 0 0,-1 0 1,0 0-1,1-1 0,0-1 1,0 1-1,1-1 0,-10-12 1,13 12-17,1 0 0,0 0 1,-1 0-1,2-1 0,-1 1 1,1 0-1,1 0 0,-1-1 1,1-11-1,-4-34-22,2 33 7,2 17 19,0 0 1,-1-1 0,1 1 0,-1 0 0,0 0-1,0 0 1,0-1 0,0 1 0,-3-5-1,4 7 211,0 24-174,-1-5-36,1-6-7,-1-1 0,2 0 0,-1 0 0,1 1 0,1-1 0,0 0 0,1 0-1,0 0 1,5 12 0,-4-15 15,-1 0-1,0 0 0,-1 0 1,0 1-1,0-1 0,0 11 1,1 2-1,-2-18-2,0 0-1,0 0 1,0 0 0,1 0 0,-1 0 0,1 0 0,-1 0-1,1-1 1,0 1 0,0-1 0,1 1 0,-1-1-1,0 0 1,1 0 0,-1 0 0,6 3 0,52 26 18,-34-19-17,-23-10-1,0-1 0,0 1 0,1-1 0,-1 0 0,0 0 0,1 0 0,-1 0 0,1 0 0,6-1 0,35 15 39,-6-12-62,41 0-1,-76-4 36,20-14 54,-22 14-68,1 0 0,0 0 0,-1 0 0,1-1 0,-1 1 1,0-1-1,0 0 0,4-2 0,-4 3 105,-1 1-112,10-2-13,1 1 1,-1 0-1,1 1 1,19 2-1,5 0 113,9-2-70,-44 0 44,-1 5-60,2 0-1,-1-1 0,0 1 1,1 0-1,0-1 0,0 1 1,0-1-1,1 1 0,-1-1 1,1 0-1,0 0 0,0 0 1,1 0-1,4 3 0,-6-5-10,-1 1 1,1-1-1,0 0 0,-1 0 0,0 1 0,1-1 0,-1 1 0,0-1 0,0 1 0,0 4 0,0-4 13,0-1-1,-1 1 0,1-1 1,0 1-1,0-1 0,0 0 1,1 1-1,-1-1 0,0 0 1,4 3-1,-3-2-11,-1-1 0,1 1 0,0-1 0,-1 1-1,1 0 1,-1 0 0,0 0 0,0-1 0,1 5 0,6 15 50,12 0-49,-2-5-39,-11-6 71,-6-10-26,0 0 1,-1 0-1,1 0 1,0 0-1,0 0 0,0 0 1,0 0-1,0 0 1,0-1-1,0 1 0,0 0 1,0 0-1,0-1 1,2 1-1,13 24-27,52 24 53,-61-44-30,0-1 0,1 0 0,-1 0 0,1 0 0,0-1 0,0 0-1,0 0 1,9 1 0,-6-2 0,0 2 1,-1-1-1,19 10 0,88 40 33,-101-46-28,0 1 0,1-2 1,0 0-1,0-1 0,1-1 0,24 3 1,13 4 0,58 15-11,-57-14 8,102 18 7,-74-23-58,142-5-1,-105-4 26,145 2-138,-163-6 12,-51 0-1192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3:02.3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529 1926 2817,'0'0'14596,"17"0"-13550,-5 0-994,-1-1 1,1-1-1,18-4 0,-18 3 1,28-2 535,8-1-72,65-18-278,-30 1-168,66-23-58,-89 22 111,108-60 0,-152 75-115,-8 5-35,0 0 0,0-1 1,13-11-1,9-2 111,-26 16-75,0-1 1,0 1 0,0 0-1,0-1 1,0 0 0,0 0-1,-1 0 1,5-5 0,16-17 20,-20 21-12,0 0 0,0 0 0,0 0 0,-1-1 0,5-6 0,-3 4-10,-1 0 0,1 1-1,0 0 1,1 0-1,0 1 1,6-6-1,-5 6-9,-1-1-1,0 0 1,0-1-1,8-10 0,31-65 42,7-11 48,-43 78-90,-1-1 0,-1 0 0,-1 0-1,7-23 1,6-16-2,-3 6 29,-12 35-8,0 1 0,1-1 0,7-13 0,-8 18-13,0 1-1,-1-1 1,0 0 0,0 0 0,-1-1 0,0 1 0,-1 0 0,1-18 0,-2 16-17,1 1 0,0 0-1,5-16 1,2-25 71,1 22-33,-1-50-40,-2 23 24,0-51 6,0 52 23,-6-112-50,2 135 4,-1 27 5,0 0-1,0 0 1,-1 0-1,0 0 1,0 0-1,0 0 1,0 0-1,-1 0 0,0 0 1,0 0-1,-1 0 1,1 0-1,-1 1 1,0-1-1,0 1 1,-3-6-1,1 5 4,0-1 0,-1 1-1,0-1 1,0 1 0,0 1-1,-1-1 1,1 1 0,-1 0-1,0 0 1,0 1 0,0-1-1,-1 1 1,-7-2 0,5 2 0,0 1 0,0 0 0,-1 1 0,1 0 1,0 0-1,-15 2 0,22-1 7,1 0 0,-1 0 0,1 0 0,-1 1 0,1-1 0,-1 0-1,1 1 1,-1 0 0,1-1 0,-1 1 0,1 0 0,0 0 0,0-1 0,-1 1 0,1 0 0,0 0-1,0 1 1,0-1 0,0 0 0,0 0 0,0 0 0,0 1 0,0-1 0,1 0 0,-1 1 0,0-1-1,0 3 1,-2 6 24,0 0 0,1 1 0,-1 14 0,-7 21 192,7-36-197,1-1 0,0 0-1,0 1 1,0-1 0,2 1 0,-1 12 0,-2 24 20,-3-6 20,1 57 1,5-95-52,1 30 162,-8 50-1,5-42-157,2-34-14,0 1-1,0-1 1,0 1 0,-1-1 0,0 1 0,-1-1-1,-2 9 1,-16 46-38,16-45 38,-1 1 1,-1-1 0,-10 20-1,-11 23-25,11-31 0,11-19 16,1 0-1,-2-1 1,1 1-1,-1-2 1,-13 15-1,19-21 17,-1 2-12,0-1 1,0 1-1,-1-1 1,1 0-1,0 0 1,-1 1-1,0-1 0,1 0 1,-4 3-1,-7 10 7,6-5-13,0 0 0,0 0-1,-1 0 1,-13 12 0,-14 20 14,30-37-24,0 0-1,-1 0 1,0 0 0,-9 7 0,-18 18 9,0 10-5,-5-3 13,30-32-9,1 1 0,0 1 1,0-1-1,0 1 0,-7 10 0,8-8 4,4-5 2,-1-1 1,0 1-1,0-1 1,-1 0-1,1 0 1,-1 0-1,1 0 1,-1 0 0,0 0-1,-4 3 1,5-5 1,1 0 1,-1 0 0,1 1 0,0-1-1,0 1 1,-1-1 0,1 1-1,0-1 1,0 1 0,1-1 0,-2 4-1,1-2 1,-1 0 0,1-1 1,0 1-1,-1-1 0,0 1 0,1-1 0,-1 0 0,-4 4 0,2-3-3,1 0 1,0 0-1,-1 0 0,2 0 1,-1 1-1,0-1 0,1 1 1,-1 0-1,1 0 0,0 0 1,0 0-1,-2 7 0,1-6 0,0-1-1,-1 1 1,1-1-1,-1 0 1,-1 0-1,1 0 1,0 0-1,-1-1 1,0 1-1,-5 2 1,6-4 7,-23 18-76,-33 33 1,39-34 83,-90 64 63,104-77-50,1 0 1,-1-1 0,0 0 0,0-1 0,-9 5-1,-29 21 21,40-25-8,4-3-37,0-1 0,1 0 0,-1 0 1,-1 1-1,1-1 0,0 0 1,0 0-1,0 0 0,-1 0 0,1 0 1,-2 1-1,-26 10-9,-4 13-19,15-13 53,-29 26-1,42-35-22,-12 8 12,0 0 0,-22 19 0,37-29-20,2-1 29,37-2 0,1-1-1,-1-2 1,0-2 0,0-1 0,66-24 0,167-89-197,-234 103 57,-13 8 126,-1-2 0,0 0 0,-1-1 0,28-23 0,33-35-125,-31 32 134,-39 31-10,0 0-1,-1-2 0,0 1 1,18-21-1,-8 1 43,-1-2 0,-2 0-1,19-44 1,35-104-88,-56 131 90,-3 0 0,9-52-1,6-101 4,-27 195-49,10-235-215,-11 240 152,0 5 33,1-1 24,-1 0 0,1 1 0,-1-1 0,0 1 0,0-1 0,-2 6 0,2 0 4,-1 7-12,-1 1 0,0 0 0,-1-1 0,-8 29 0,-30 65-33,10-31 9,6-4-4,-4-1-1,-2-2 1,-4-1 0,-3-2 0,-66 91 0,97-151 25,-10 14-13,-1 0 1,-31 29 0,-84 74-157,110-90 88,98-105 52,74-87 1,-106 103 77,-3-2 0,-1-2 0,-4-1 0,-1-2 0,27-71 0,-49 94 40,-1-1 0,-2-1 0,4-44-1,-8 30-46,-5 38-28,2 1 1,-1 0-1,2-1 0,6-24 1,-5 27-1,-1-1 1,4-23-1,-6 23 0,1 1-1,7-22 1,-6 22-5,-1 0 0,0 1-1,-1-1 1,0 0 0,-1 0 0,-1-17 0,0-7-2,2-1-3,0 30 4,0 0 0,-1 0-1,0-1 1,0 1-1,-1 0 1,0 0 0,0 0-1,0 1 1,-1-1-1,-4-12 1,-8 4-94,5 6 94,0 1-1,0 0 1,-1 1 0,0 0-1,0 0 1,-1 1 0,-18-8-1,23 12-3,0 0 0,-1 0 0,1-1 0,0 0 0,0 0 0,0 0 0,-7-6 0,8 6 5,0 1-1,0-1 1,0 1-1,0 0 1,-1 1 0,1-1-1,0 1 1,-8-1-1,-16-4-78,16 4 71,1 0 1,-1 0-1,0 1 1,0 1 0,-16 1-1,-1 0-20,-22 8-3,46-9 24,1 1-1,0 0 1,0 0 0,0 0-1,-8 4 1,-22 3-68,-15 9 111,30-14-36,1 1 0,-1 1 0,1 1 0,-35 15 0,44-16 13,1 1 1,0 0 0,0 0 0,-12 13-1,13-12-35,-1 0 0,1 0-1,-1-1 1,-16 9-1,-46 26 30,-63 47 255,102-67-235,23-14-23,-1 0 0,1-1-1,-1 0 1,-13 5 0,-1 6-2,22-15 1,-1 0 0,1 0 0,-1 0 0,0 0 0,1 0 0,-1 0 0,0-1 0,-5 2 0,-9 4 3,0 1 0,0 0 0,-20 14-1,25-15-23,-78 49 51,29-13-56,41-30 42,1 0 0,0 1 0,-24 24 0,26-22 49,-24 21-155,40-36 168,-6 3-134,-7 5 44,7-10 7,6-25-5,1 11-8,0 10 19,0 0 1,1 0 0,0 0-1,0 0 1,0 0-1,0 0 1,1 0-1,-1 0 1,1 1 0,0-1-1,1 1 1,3-6-1,-1 2-1,11-26 17,16-44 1,4-8 24,-31 75-41,0 0 0,1 0 0,0 1 1,1-1-1,0 1 0,0 1 0,1 0 1,10-9-1,95-87 18,-89 82-28,30-23-20,-3 11 107,-40 26-82,0 1 0,1 0 0,24-11 0,2-2 7,32-11 6,-8 14-22,-56 15 11,1 1 0,0-1 0,0 1 0,-1 1 0,1-1 0,1 1 0,6 0 0,21-4 0,-23-2-14,-12 6 12,1 1 1,0-1 0,0 0-1,0 1 1,0-1 0,-1 1-1,1-1 1,0 1-1,0-1 1,0 1 0,0 0-1,0-1 1,0 1 0,0 0-1,1 0 1,1 0 0,75-15-23,-70 14 24,1 0 1,-1 0-1,0-1 0,10-3 1,-9 2-31,0 1 0,-1 0 0,1 1 1,12-1-1,15 0 154,61-10 0,-59 7-36,0 3-1,68 3 1,-30 1-23,154-5-124,-242 4 56,-1 1 0,1 0 0,0 0 0,-19 7 0,17-4-9,0-2 0,-26 5 1,-171 12-184,186-16 161,1 0 0,-48 15 0,-1 1-27,-5 0 60,-129 50 0,187-62 2,1 1 0,0 0 1,-24 17-1,0-1 152,-12 10-85,37-23-58,-38 20 0,-2 2 21,-3 4 1,18-3-24,-2 4-3,-59 36 14,95-65-15,0 0-1,0 1 1,2-1-1,-1 2 0,1-1 1,1 1-1,0 0 1,1 1-1,-6 16 1,-13 15 41,10-23-93,-3 2 48,25-34 46,1 0 1,0 1-1,0 0 0,20-15 0,29-30-39,-4-14-14,-28 36 4,0 0 1,2 2 0,39-34 0,-23 29-5,1 2 1,51-30 0,-60 43 3,1-1-5,0 2 0,41-15 0,103-35-141,-16 11 119,-63 38 92,-90 18-37,1 1 1,-1 0 0,0 1-1,1 1 1,15 0-1,-22 0-23,-4-3-31,0-1-295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30.2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2917 912,'20'5'12630,"-16"-16"-12507,0 1 0,0-1 1,-1 0-1,-1 0 0,0 0 0,0-1 0,0-11 0,-1 7 84,1 0 0,7-26 0,76-199 916,-75 212-998,21-39-1,5-12 52,-27 54-110,2 1 1,0 1 0,2-1-1,1 2 1,1 0 0,0 1 0,2 1-1,1 0 1,21-19 0,0-1 108,-23 23-139,1 2 0,24-21-1,65-51 275,-96 80-267,1 0 1,-1 1 0,1 1-1,0 0 1,15-6-1,-19 9 14,1 1 0,-1 0 0,1 0-1,0 0 1,0 1 0,11 0 0,-10-2 12,-8 2-65,1 1 1,-1-1-1,1 0 1,-1 1 0,1-1-1,0 1 1,-1-1 0,1 1-1,-1 0 1,1-1-1,0 1 1,0 0 0,1 0-1,4 0-5,0-1 1,0-1-1,0 1 0,0-1 0,0-1 1,0 1-1,7-5 0,19-6 23,19 7 136,-44 5-145,0 1 1,-1 1 0,1-1-1,0 2 1,-1-1-1,1 1 1,0 0 0,-1 0-1,0 1 1,0 0 0,0 0-1,0 1 1,0 0 0,0 0-1,-1 0 1,0 1-1,8 8 1,16 16 25,2-1 0,1-2 0,1-1-1,2-2 1,0-1 0,1-2 0,1-1 0,69 23 0,-42-22-60,1-2 0,1-4 0,0-2 1,75 3-1,278-9 167,-263-7-154,-106-2-1,0-2 0,92-22 1,-54 9-27,141-39-106,-210 52 112,-1-1 0,0-1 1,0 0-1,-1-1 0,26-16 1,85-64 135,-58 37-88,-26 18 11,-1-2-1,-2-1 0,-2-3 1,62-74-1,-99 108-32,2 0-21,-1 0 0,1 0 0,-1 0 0,-1-1-1,1 0 1,-1 1 0,0-1 0,0 0 0,0-1-1,-1 1 1,0 0 0,-1-1 0,1 1 0,0-14-1,-16 20-68,-24 1 95,25 1-1,0-2 0,0 1-1,0-2 1,0 0 0,1 0 0,-1-1-1,-16-5 1,11 0-6,0 2 1,-1 0-1,0 1 0,1 1 0,-28-2 1,-100 5-36,65 2 31,-35 0-22,-136-5-66,-26-29 259,145 14-144,-20-2 92,-64 3-54,-199 3 161,404 15-214,0 1 0,0 0 0,1 0 1,-1 1-1,1 1 0,-1 0 1,1 0-1,-20 12 0,13-7-18,-35 13 1,44-19 14,1 0 1,0 0-1,0 1 1,-11 7-1,15-9 0,-67 49-9,56-39 7,0 0-1,-1-1 1,-28 14 0,33-19-8,2-1 0,-1 2 0,1-1 1,-17 16-1,-7 6-14,-36 25 209,71-56-372,21-28 206,50-52 1,-47 57 0,-2-2 0,35-50 0,-55 72-21,-1-1 0,0 0 1,-1 0-1,0 0 1,0 0-1,0 0 1,-1 0-1,1-12 1,-2-65-15,-1 41 3,1 31-25,1 4 34,-1-1-1,1 1 0,-2 0 0,1 0 0,-1 0 0,-1 0 1,1 0-1,-1 0 0,-1 0 0,1 0 0,-1 0 1,-1 1-1,1-1 0,-9-11 0,-22-38 16,30 49-14,0-1 0,-1 0 0,0 1-1,0 0 1,-1 0 0,0 1 0,0-1 0,-1 1 0,0 0 0,0 1-1,0 0 1,-14-8 0,-10-5 15,26 15-6,1 1-1,-1 0 0,1 0 1,-1 1-1,0-1 0,0 1 0,0 0 1,-1 1-1,1-1 0,0 1 1,-1 0-1,1 0 0,-6 0 1,-26 1 108,-1-2 1,-48-8-1,76 7-120,1-1 0,0 0 1,-1 0-1,2-1 0,-1 0 0,-12-10 0,-7-3 31,11 6-25,1-1 0,1 0 1,0-1-1,1-1 0,0 0 0,1 0 0,1-2 0,0 1 0,1-2 0,1 0 0,1 0 0,1 0 0,0-1 0,-9-36 0,13 35-3,-4-17-7,-17-46-1,19 62-7,0-1 0,2 0 0,0 0-1,1 0 1,1 0 0,2-34 0,-3-72-60,3 127 34,6-28-34,-3 19 76,7-17 10,-10 26 7,0 3-9,0 0 4,0 0 0,0 0-1,0-1 1,0 1 0,-1 0-1,1 0 1,-1-1 0,1 1-1,-1 0 1,0-1-1,0 1 1,0 0 0,0-1-1,0 1 1,0-1 0,0 0-1,-2 2 1,-34 35-47,28-30 36,1 0 0,0 1-1,-11 13 1,-51 79 46,44-67 50,-40 70 0,-43 131 37,102-213-105,1 1-1,2-1 1,0 1-1,0 26 1,3-40-49,-2 30 66,2-1-1,5 54 1,0-73-61,0-1 1,2 0-1,0-1 1,2 1-1,17 30 1,-15-27 15,8 12 7,2-2 1,1 0-1,1-1 1,1-1 0,2-1-1,38 33 1,-61-59-13,11 11-12,1 0 0,0-1 1,1-1-1,0-1 0,1 0 1,0 0-1,21 8 0,104 41 143,-4-9-33,-126-48-20,-10-2-73,0 0 1,0 0 0,-1 0 0,1 0 0,0 0-1,0 0 1,-1 1 0,1-1 0,0 0 0,-1 0 0,1 1-1,0-1 1,-1 0 0,1 1 0,0-1 0,-1 1-1,1-1 1,0 2 0,4 1 1,1 1 0,-1-1 0,1 0 0,10 4 0,9 6 28,-7-7-16,-17-5-13,1-1 0,0 1 0,0-1 0,0 1 0,0 0 1,0 0-1,-1 0 0,1 0 0,0 0 0,2 2 1,-3-2-3,1 0 1,0-1 0,0 1 0,-1-1-1,1 1 1,0-1 0,0 0-1,0 0 1,-1 0 0,5 0 0,0 1 0,3 0 5,0 1-1,0-1 1,0 0 0,10-1-1,-16 0-3,-3 0 12,0 1-2,0 3-22,0-3 11,2 9-173,-2-9 132,0-1 1,0 1 0,0-1-1,0 1 1,0-1 0,-1 1-1,1-1 1,0 1 0,1-1-1,-1 1 1,0-1 0,0 1 0,0-1-1,0 1 1,0-1 0,0 1-1,1-1 1,-1 1 0,0-1-1,0 1 1,1-1 0,-1 1-1,0-1 1,1 0 0,-1 1-1,0-1 1,1 0 0,-1 1 0,1-1-1,-1 0 1,0 1 0,1-1-1,-1 0 1,2 1 0,15 4-2604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49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1918 35 5010,'0'0'10122,"0"8"-8838,0 12-865,2 1 1,0-1 0,1 1 0,7 24 0,-3-8-293,-1 0-1,-2 0 1,-2 73-1,-2-109-125,0 54-34,2-9 51,-3 0 0,-9 63 0,-8 9-29,12-64-11,-3 0 0,-20 67 0,-8-11-1,-5-1 1,-4-3-1,-76 127 0,100-201 18,-2 0 1,0-2-1,-2-2 0,-2 0 0,0-1 0,-1-2 0,-2-1 0,-1-1 0,0-2 0,-2-1 1,-51 22-1,-280 103-131,277-113 133,50-18 40,0 0 1,-45 7-1,32-11 27,-1-2 0,-72 1 0,-278-6 312,403-12 24,6 9-383,-1-1 0,0 0-1,0 0 1,0-1 0,8-2 0,-7 1-18,-1 1 0,1 0 1,0 1-1,-1 0 0,12-1 0,-3 1 14,1-1 0,-1 0 0,0-1-1,0 0 1,-1-2 0,1 0 0,-1 0-1,0-1 1,14-9 0,20-12-28,49-39 0,-76 51 5,48-36-31,-27 18 140,2 3 0,57-31 1,-59 37-155,-1-1 1,-1-3-1,-1-1 1,36-37-1,-53 44 38,0-2-1,-2 0 1,-1-2-1,22-36 0,-15 27 96,-18 26-75,-1-1-1,0 1 1,9-18-1,71-139 17,-70 131 2,-11 25-23,-1 0 0,0 0 0,-1-1 0,0 0 0,-1 1 0,0-1 0,2-18 0,5-166 61,-9 180-54,0 1 0,1 0-1,7-24 1,3-19 14,-5-73-3,-6 124-14,-1 0 1,1 0-1,1 0 1,-1 0 0,3-6-1,4-20 9,-6 21-6,0 1-1,1 0 1,5-13-1,-4 15-2,-1 0-1,-1 0 0,1-1 0,-2 1 0,1-1 1,0-9-1,1 12 18,1 0-1,0 0 1,0 0 0,0 0-1,1 1 1,10-10 0,-2-17-3,2 0-23,-14 28 9,1 0-1,-1 0 1,1 0-1,0 0 1,0 0-1,0 1 1,6-7-1,11-9 58,-13 12-45,1 0-1,0 1 1,0 0 0,9-6 0,2-3 4,-17 13-17,1 0 0,0 0 0,0 0 0,-1 1 0,1-1 0,0 1 0,0 0 1,0-1-1,1 1 0,-1 0 0,0 0 0,3-1 0,-1 0 2,0 0 0,0-1 0,-1 0 0,1 0 0,0 0 0,-1 0 0,0-1 0,5-5 0,16-16 29,37-19 64,-50 36-76,-10 7-21,1 0 0,-1 0-1,1 0 1,0 0 0,-1 0 0,1 0 0,0 0 0,0 1 0,0-1 0,3 0 0,13-6 29,3 0-6,-19 7-18,1-1-1,0 1 0,0 0 1,-1-1-1,1 1 1,-1-1-1,1 0 0,0 0 1,3-2-1,12-4-5,-11 4-10,-6 2 14,1 0 1,-1 0-1,1 1 0,0-1 1,-1 1-1,1-1 1,-1 1-1,1 0 0,0 0 1,-1-1-1,4 1 0,-5 0 81,33 0-75,-19 0 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51.7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0 730 3378,'0'0'10452,"24"0"-7669,-13 1-2528,0-2 0,0 1 0,-1-1 0,22-6 0,-26 5-204,0 0 0,0-1 0,-1 0 0,1 0 0,-1 0 0,1-1 0,-1 0 0,0 0 0,-1 0 0,5-6-1,38-31 160,-35 33-142,-1-1-1,-1-1 1,0 0-1,11-13 0,-7 4-74,-1 0 0,-1-2 0,0 1 0,-2-1 0,16-45 0,25-57 105,-45 103-94,-2 1 0,0-1 0,-1 0 0,-1 0 0,-1-29 0,16-30 210,-14 50-262,4-5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2:05.4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1579 380 4418,'-8'-1'9627,"-27"-1"-8985,-5 3-145,1 3 0,0 1 0,0 2 0,0 2 0,-56 20 0,7-4-251,58-18-91,0 1 1,1 2-1,-50 23 0,-20 12 168,66-31-233,-64 36-1,-134 114 135,83-56-128,-40 43 323,145-98-280,-33 64-48,61-91-84,8-14-6,3-5 1,0-1 0,0 0 0,0 0 0,-1 0 0,1-1 0,-1 1 0,-6 4-1,6-6 6,5-4-6,0 0 0,0 0 0,0 0-1,0 0 1,0 0 0,-1 0 0,1 0-1,0 0 1,0 0 0,0 0 0,0 0-1,0 0 1,0 0 0,0-1 0,0 1-1,0 0 1,0 0 0,0 0 0,-1 0-1,1 0 1,0 0 0,0 0 0,0 0-1,0 0 1,0 0 0,0 0 0,0 0-1,0 0 1,0 0 0,0 0 0,-1 0-1,1 0 1,0 0 0,0 0-1,0 1 1,0-1 0,0 0 0,1-15 57,-4-397 158,4 404-205,1-1 0,-1 1 0,2 0-1,-1 0 1,1 0 0,1 0 0,-1 0 0,1 0 0,1 1 0,7-11-1,12-23 15,32-59 92,-43 76-105,2 1 0,0 0 0,30-35 0,-45 57-12,39-45-4,2 1 0,2 2 0,61-47 0,41-12-126,-51 49 242,-3 4-144,-85 45 31,1 0 1,0 1-1,1 0 0,13-4 1,-14 5 28,1 0 0,-1-1 1,0 0-1,12-6 0,-13 6-17,1 0-1,0 1 1,-1 0-1,1 0 1,0 1-1,0 0 1,8 0-1,7-2 40,54-8-65,1 3 0,90 3 0,240-1 241,-405 7-223,0-1 0,0 0 0,-1 0 0,1 1 0,0-1 0,0 1 0,0 0-1,0 0 1,0 0 0,0 0 0,-1 0 0,1 0 0,0 0 0,-1 0 0,3 3 0,19 10 30,13 5 61,-31-18-89,0 0 0,0 1 0,0 0 0,-1 0 0,1 0 0,0 1 0,-1-1 0,1 1 0,3 4 0,-7-6-3,0 0 0,1 0 0,-1 0-1,0-1 1,1 1 0,-1 0-1,1-1 1,-1 1 0,1-1 0,-1 1-1,1-1 1,-1 1 0,4-1-1,8 14 77,-13-13-129,1-1 16,24 11 150,-16-9-136,0 0 0,0-1 0,1 0 0,11 0 0,-13-2 36,-1 2-1,0-1 1,1 1-1,-1 0 0,0 0 1,0 1-1,11 3 1,-18-4-73,1 0 1,-1-1-1,0 1 1,1 0-1,-1 0 0,1-1 1,-1 1-1,0 0 1,0 0-1,1 0 1,-1 0-1,0-1 0,0 1 1,0 0-1,0 0 1,0 0-1,0 0 1,0 0-1,0 0 0,0-1 1,-1 1-1,1 0 1,0 0-1,0 0 1,-1-1-1,1 1 0,-1 0 1,1 0-1,0-1 1,-1 1-1,0 0 1,1-1-1,-1 1 1,1 0-1,-1-1 0,0 1 1,1-1-1,-1 1 1,0-1-1,0 1 1,1-1-1,-1 0 0,0 1 1,-1-1-1,-14 1-2671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F7655-9176-C524-9638-3BDCD2696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982E7-35F1-14F4-213A-4C26FF6A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A32FF-B210-9B98-E8ED-5DBD0FCF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9D04C-50E7-8C57-1D22-0376ECBB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1B29-F8B2-510F-3B81-5DA1E2E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06F5-A152-F0FB-2EE2-CE74C5A1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99FCFB-672B-6F14-DDB6-F92B60194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8A175-71D0-D02B-625D-720340CF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BDE0E-1B9E-4020-FA9B-933F6BE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65E01-CB5E-8879-A67E-6418113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AF950-BA82-D29D-33E2-5BF832911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AEE5DB-D08B-915C-7DBC-BF9E0317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88C81-F09A-236E-B06E-1F7DA983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A70D5-9023-EA7F-F2D1-1725B11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0E749-EA9C-A76B-4991-5979DAB5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23BB6-DB7D-BE82-F8CA-7E89D327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BEF9E-5DFE-71F0-EC3E-F7C39C6F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8FC11-3C17-6FB4-49A3-4F7C9F5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DBAD2-4D96-9C44-7A9C-F5762010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32C8D-4DE6-7F17-7530-D8AF1F8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BFE5-F28B-3C79-D84F-BA0AB02D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D5D85-7AC2-D2DB-C543-D564484A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15092-907B-1AE2-6420-39DF8B1B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EFC0B-45D2-3B31-7DFA-DF5F684A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A94AE-B05E-A4E4-D92D-4FE82322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95F9-ABC6-7CC3-0CC0-275676A8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96524-6FE8-56BD-4BAF-449654D4D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D638D-2548-BD96-C7AC-E50997C1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2BE29-5FE8-035F-E307-624FE69E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B57660-CC0A-F0D9-B41E-09E0380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96C9A-DE3B-A190-1267-56EB25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8623-3C61-DCF3-ACB9-F57C4C62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DC91D-13CA-C92B-2A84-7EF5CE6F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4E87A-DDAD-188B-BCEC-71EFEE5B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7E3A52-87F9-E344-50F9-E74F3056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2CDC4-1C84-BF79-F81D-D7A95DF6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4BFA61-11AD-1F6B-542F-CBBF1D9A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49E024-5B34-0AC2-6930-2678B70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838808-CF57-730F-937F-B7556728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6261A-BF84-1786-4F23-2A94EF4F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1A5F11-76BC-74BA-D7E3-D78510A2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0F8292-B1C3-B38C-4BBB-42043BEF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A76AAC-EBA0-35EF-BBF4-5043B81D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E47D3A-FDB8-A18F-BA12-82ADC1E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1E76C1-8A96-6F27-E984-195F4C1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CF99D-237A-CB82-0B07-8D33EF95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90493-DF80-FD48-7D5E-6B13588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3EC5B-6671-C609-35CB-5C1FF086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B053D-CDF0-7F0C-6B4B-F365AA36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9F6F7-32EB-D118-565A-9D82151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573A-EAB7-376F-66DF-59801B0E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327AFB-0699-1C79-DAED-370C8AB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F4A-3B0D-AF44-2A78-F4366281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0C2445-44E2-23FF-33FE-662ED9BC0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79D47-DCF5-3999-168C-768A48F9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93842-176C-FA1F-A4CF-1592CB0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38A0F-0AF4-5ABF-B661-AF4F51A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93635E-C06A-2B54-D333-98E31DB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C78345-F5F9-F1F9-C529-98C55AC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F0493-0537-7EBF-DF4B-0F3ADCD2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5B0A-D6EC-A5A9-2AC6-5DFFF00DC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D51A-EA8B-4ADA-8D08-B53D9E24051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C5C7A-8F14-231D-63F5-8B349ABA9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099AB-EC2F-267E-0A67-2572DA3D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customXml" Target="../ink/ink5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-cs429529" TargetMode="External"/><Relationship Id="rId2" Type="http://schemas.openxmlformats.org/officeDocument/2006/relationships/hyperlink" Target="https://github.com/davento/ImageClassificationCS429/blob/main/plant-image-classification-xcep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AA6C3-D3E8-2F1D-6F42-DAB99DDA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6312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Aplicación: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74C31F-F85C-4649-89EC-6460B0086FAB}"/>
              </a:ext>
            </a:extLst>
          </p:cNvPr>
          <p:cNvSpPr txBox="1">
            <a:spLocks/>
          </p:cNvSpPr>
          <p:nvPr/>
        </p:nvSpPr>
        <p:spPr>
          <a:xfrm>
            <a:off x="3533312" y="365124"/>
            <a:ext cx="7820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latin typeface="Roboto" panose="02000000000000000000" pitchFamily="2" charset="0"/>
                <a:ea typeface="Roboto" panose="02000000000000000000" pitchFamily="2" charset="0"/>
              </a:rPr>
              <a:t>IDENTIFICADOR DE PLANTAS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F9AEC2-7B5C-DF90-ABB6-D482DC58967B}"/>
              </a:ext>
            </a:extLst>
          </p:cNvPr>
          <p:cNvSpPr/>
          <p:nvPr/>
        </p:nvSpPr>
        <p:spPr>
          <a:xfrm>
            <a:off x="838199" y="4057718"/>
            <a:ext cx="3343183" cy="6569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Limitaciones Actuales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20E3DF-EC52-E555-79C3-BD7F5358F3C5}"/>
              </a:ext>
            </a:extLst>
          </p:cNvPr>
          <p:cNvSpPr/>
          <p:nvPr/>
        </p:nvSpPr>
        <p:spPr>
          <a:xfrm>
            <a:off x="838198" y="1982925"/>
            <a:ext cx="3343183" cy="6569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Características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87D674-5626-5B6F-C719-7C69685FBDC8}"/>
              </a:ext>
            </a:extLst>
          </p:cNvPr>
          <p:cNvSpPr txBox="1"/>
          <p:nvPr/>
        </p:nvSpPr>
        <p:spPr>
          <a:xfrm>
            <a:off x="838198" y="4923363"/>
            <a:ext cx="525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aplicación sólo puede identificar una planta por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De momento sólo está como un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El modelo es pesado y tiene un entrenamiento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información está cargada desde </a:t>
            </a:r>
            <a:r>
              <a:rPr lang="es-ES" sz="1400" dirty="0" err="1">
                <a:latin typeface="Roboto" panose="02000000000000000000" pitchFamily="2" charset="0"/>
                <a:ea typeface="Roboto" panose="02000000000000000000" pitchFamily="2" charset="0"/>
              </a:rPr>
              <a:t>Kaggle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51A670-DA73-A681-9320-07E3841B1D63}"/>
              </a:ext>
            </a:extLst>
          </p:cNvPr>
          <p:cNvSpPr txBox="1"/>
          <p:nvPr/>
        </p:nvSpPr>
        <p:spPr>
          <a:xfrm>
            <a:off x="768926" y="2830632"/>
            <a:ext cx="525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aplicación recibe una imagen como input y retorna su clasificación como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El modelo usado tiene una arquitectura </a:t>
            </a:r>
            <a:r>
              <a:rPr lang="es-ES" sz="1400" dirty="0" err="1">
                <a:latin typeface="Roboto" panose="02000000000000000000" pitchFamily="2" charset="0"/>
                <a:ea typeface="Roboto" panose="02000000000000000000" pitchFamily="2" charset="0"/>
              </a:rPr>
              <a:t>Xception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994B29-E6C9-DB7C-9BC8-2536F00BF7A5}"/>
              </a:ext>
            </a:extLst>
          </p:cNvPr>
          <p:cNvSpPr txBox="1"/>
          <p:nvPr/>
        </p:nvSpPr>
        <p:spPr>
          <a:xfrm>
            <a:off x="7231870" y="5800527"/>
            <a:ext cx="41219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[Black-grass, Charlock, Cleavers, Common Chickweed, Common wheat, Fat Hen, Loose Silky-bent, Maize, Scentless Mayweed, Shepherds Purse, Small-flowered Cranesbill, Sugar beet, Other]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4D98F71D-A64B-9AB8-63A1-A9F64D287F6E}"/>
                  </a:ext>
                </a:extLst>
              </p14:cNvPr>
              <p14:cNvContentPartPr/>
              <p14:nvPr/>
            </p14:nvContentPartPr>
            <p14:xfrm>
              <a:off x="135400" y="6070520"/>
              <a:ext cx="1134360" cy="5670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4D98F71D-A64B-9AB8-63A1-A9F64D287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00" y="6034880"/>
                <a:ext cx="1206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9C2FC4F5-F89E-8FB7-B970-BA1B75F5B971}"/>
                  </a:ext>
                </a:extLst>
              </p14:cNvPr>
              <p14:cNvContentPartPr/>
              <p14:nvPr/>
            </p14:nvContentPartPr>
            <p14:xfrm>
              <a:off x="11077960" y="237080"/>
              <a:ext cx="658080" cy="70704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9C2FC4F5-F89E-8FB7-B970-BA1B75F5B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42320" y="201440"/>
                <a:ext cx="729720" cy="7786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8A13EA9E-4EBC-1BD2-C8A2-BFB6144B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43" y="1982925"/>
            <a:ext cx="4036444" cy="3817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0CEEA288-4829-43A8-4851-5DB4CEB94FDA}"/>
                  </a:ext>
                </a:extLst>
              </p14:cNvPr>
              <p14:cNvContentPartPr/>
              <p14:nvPr/>
            </p14:nvContentPartPr>
            <p14:xfrm>
              <a:off x="57280" y="5905898"/>
              <a:ext cx="1315080" cy="10519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0CEEA288-4829-43A8-4851-5DB4CEB94F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80" y="5869898"/>
                <a:ext cx="1386720" cy="11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0FC2416A-ECC3-27C5-01D8-58C12CDEFAF5}"/>
              </a:ext>
            </a:extLst>
          </p:cNvPr>
          <p:cNvGrpSpPr/>
          <p:nvPr/>
        </p:nvGrpSpPr>
        <p:grpSpPr>
          <a:xfrm>
            <a:off x="11023240" y="-52720"/>
            <a:ext cx="900360" cy="1033920"/>
            <a:chOff x="11023240" y="-52720"/>
            <a:chExt cx="90036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26612AB-ADE7-1CB9-C45D-EAF67DFEA619}"/>
                    </a:ext>
                  </a:extLst>
                </p14:cNvPr>
                <p14:cNvContentPartPr/>
                <p14:nvPr/>
              </p14:nvContentPartPr>
              <p14:xfrm>
                <a:off x="11100640" y="210080"/>
                <a:ext cx="704160" cy="771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26612AB-ADE7-1CB9-C45D-EAF67DFEA6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64640" y="174080"/>
                  <a:ext cx="775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FB70909B-E31F-1647-028D-A7EC7BF9E8E3}"/>
                    </a:ext>
                  </a:extLst>
                </p14:cNvPr>
                <p14:cNvContentPartPr/>
                <p14:nvPr/>
              </p14:nvContentPartPr>
              <p14:xfrm>
                <a:off x="11758360" y="-52720"/>
                <a:ext cx="165240" cy="2631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FB70909B-E31F-1647-028D-A7EC7BF9E8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22360" y="-88720"/>
                  <a:ext cx="236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82BFA0E-F5A1-4E9F-9E73-12F6AE6354CB}"/>
                    </a:ext>
                  </a:extLst>
                </p14:cNvPr>
                <p14:cNvContentPartPr/>
                <p14:nvPr/>
              </p14:nvContentPartPr>
              <p14:xfrm>
                <a:off x="11023240" y="172280"/>
                <a:ext cx="722880" cy="4723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82BFA0E-F5A1-4E9F-9E73-12F6AE6354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87600" y="136280"/>
                  <a:ext cx="794520" cy="54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49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5346-AA64-A5F0-2187-5E9FBB1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TÓPICOS DE CLOUD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5CC9F-B60F-0B15-BF18-605AF691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0309" cy="4351338"/>
          </a:xfrm>
        </p:spPr>
        <p:txBody>
          <a:bodyPr anchor="ctr"/>
          <a:lstStyle/>
          <a:p>
            <a:pPr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Cloud &amp; AI/ML</a:t>
            </a:r>
          </a:p>
          <a:p>
            <a:pPr lvl="1"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Se está utilizando un modelo entrenado, pero se está migrando.</a:t>
            </a:r>
          </a:p>
          <a:p>
            <a:pPr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Cloud &amp; </a:t>
            </a:r>
            <a:r>
              <a:rPr lang="es-PE" dirty="0" err="1">
                <a:latin typeface="Roboto" panose="02000000000000000000" pitchFamily="2" charset="0"/>
                <a:ea typeface="Roboto" panose="02000000000000000000" pitchFamily="2" charset="0"/>
              </a:rPr>
              <a:t>Serverless</a:t>
            </a:r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 (IaaS)</a:t>
            </a:r>
          </a:p>
          <a:p>
            <a:pPr lvl="1" algn="just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Cloud para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almacenar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resultados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1DEFA12B-2F8E-1042-74C1-3618EA22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80" y="3558454"/>
            <a:ext cx="2618509" cy="2618509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6BD86040-DA84-9DFB-FCFB-B7C6A226F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17" y="1825625"/>
            <a:ext cx="2618509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137AD-B654-9E8D-9264-6F22E555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3CB1E-F661-3968-C0FD-20EDE1158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3AC863-D0D9-E2BC-F7A3-BE8DF8282E86}"/>
              </a:ext>
            </a:extLst>
          </p:cNvPr>
          <p:cNvSpPr txBox="1">
            <a:spLocks/>
          </p:cNvSpPr>
          <p:nvPr/>
        </p:nvSpPr>
        <p:spPr>
          <a:xfrm>
            <a:off x="844550" y="3263900"/>
            <a:ext cx="10515600" cy="1325563"/>
          </a:xfrm>
          <a:prstGeom prst="rect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PRUEBAS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7B29-468C-079A-A7FD-736D6455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FA45C-6988-3D5E-0559-627081EC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53C683-4809-E2EC-E125-862355EB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55" y="0"/>
            <a:ext cx="9108489" cy="29165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B8865F-F2F8-3C00-E281-A1D3C181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39" y="3571042"/>
            <a:ext cx="9528120" cy="30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7DB8A-421A-2C65-E138-B65386A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F391F-A2F9-C0F6-ABB4-ADAFB9D4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5B9425-092D-130D-3D6B-E2008332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" y="1600200"/>
            <a:ext cx="5999550" cy="48021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4FEB2E-3293-369C-D61D-FC9F372D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451" y="1600200"/>
            <a:ext cx="599954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1CEC9-2BE6-30D3-A6A3-D92EC16A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EF3C7-C81B-6432-ACCC-DEC709BE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68BADE-B99E-E9CD-1F04-79F8DA44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34" y="365125"/>
            <a:ext cx="7421732" cy="31821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E73079-881C-6FDD-A267-5E2A4F5B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3" y="2921749"/>
            <a:ext cx="8330214" cy="38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4DB2-EA15-CC6A-30DD-BCC13075CE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RECURSOS ADICIONALES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44A19-EB86-BB67-0813-8D885397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Repositorio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https://github.com/davento/ImageClassificationCS429/blob/main/plant-image-classification-xception.ipynb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Competencia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Kaggle: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Plant Seedlings Classification CS429/529 | Kaggle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7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160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de Office</vt:lpstr>
      <vt:lpstr>Aplicación:</vt:lpstr>
      <vt:lpstr>TÓPICOS DE CLOUD</vt:lpstr>
      <vt:lpstr>Presentación de PowerPoint</vt:lpstr>
      <vt:lpstr>Presentación de PowerPoint</vt:lpstr>
      <vt:lpstr>Presentación de PowerPoint</vt:lpstr>
      <vt:lpstr>Presentación de PowerPoint</vt:lpstr>
      <vt:lpstr>RECURSOS ADICIONALES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Aplicación:</dc:title>
  <dc:creator>Abril Vento</dc:creator>
  <cp:lastModifiedBy>Abril Vento</cp:lastModifiedBy>
  <cp:revision>2</cp:revision>
  <dcterms:created xsi:type="dcterms:W3CDTF">2023-09-28T00:13:16Z</dcterms:created>
  <dcterms:modified xsi:type="dcterms:W3CDTF">2023-11-27T04:29:50Z</dcterms:modified>
</cp:coreProperties>
</file>