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3"/>
  </p:normalViewPr>
  <p:slideViewPr>
    <p:cSldViewPr snapToGrid="0" snapToObjects="1">
      <p:cViewPr varScale="1">
        <p:scale>
          <a:sx n="98" d="100"/>
          <a:sy n="98" d="100"/>
        </p:scale>
        <p:origin x="1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19F1-F3CC-3846-B096-25E859368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47003-95D3-0D46-A83A-616987B06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E62BB-505A-9743-8FB0-AD3428F5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5323-A70D-744C-961C-2476B19F8A8F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EFD26-90A3-1A4A-ABD1-F9BD8511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DB933-CCE1-774E-A4D5-3767759E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7F2D-58D0-D147-A2EC-BE77FA7F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5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1B0C-79AB-5B4B-907F-9D0C9837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E8DAC-719A-074B-B8F6-B6C97CEDD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AF9CA-CC95-3242-9173-E355FB85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5323-A70D-744C-961C-2476B19F8A8F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8A06C-FCD5-9840-8914-9C317CF5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1D31C-C279-B747-A9B8-9D4306E6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7F2D-58D0-D147-A2EC-BE77FA7F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7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2E4C3-962A-1F47-8880-8574F1A86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0AC87-8192-A044-B729-2AC3C60DF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DB76F-8F85-994A-AEBE-2E21C46C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5323-A70D-744C-961C-2476B19F8A8F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3E9A0-4ACE-1C42-A7F6-2EC58853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D6557-3140-D041-B635-AF0AC815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7F2D-58D0-D147-A2EC-BE77FA7F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0C40-9CBE-A740-94B0-AECBB070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92DE4-3DA6-1747-8FA7-F03E52CDD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AB656-3229-F244-825F-B6706CA0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5323-A70D-744C-961C-2476B19F8A8F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F7FDF-B232-8046-8909-A46D13E2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855C-9E7E-E347-9AB1-AF3BC66C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7F2D-58D0-D147-A2EC-BE77FA7F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2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D293-5DA7-174C-9FB3-7E9AD636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E393E-DBC4-7A45-98DE-FCDB0426A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64CF3-A758-294E-B509-5B68F4F5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5323-A70D-744C-961C-2476B19F8A8F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0F946-BD18-464A-A616-1FEE69BB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BE470-EDDF-0741-B1E7-9E7B3E8E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7F2D-58D0-D147-A2EC-BE77FA7F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8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FAEF-12B0-2241-A9CE-4ACC3524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5D285-F4C3-2F4D-A661-A5161705B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F906B-3A2A-914D-B0E2-9EFDBCE8B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85D44-D1B8-034C-8E2E-B46D8AD1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5323-A70D-744C-961C-2476B19F8A8F}" type="datetimeFigureOut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2DED9-99F9-9540-8D43-3211EA9A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7AD6C-A666-4741-A32B-FF20EE68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7F2D-58D0-D147-A2EC-BE77FA7F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5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A6C1-9085-2842-B1C9-F1840BF1A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E929F-B1A3-6941-B405-364694C13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7DF0C-4CF8-E240-A461-EAEB57134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D7067B-A7C6-094B-AFBD-7E5B7B55F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47FEF-7CC0-C249-A83C-B107F46DC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6974AC-462F-4241-B5AB-8DA781761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5323-A70D-744C-961C-2476B19F8A8F}" type="datetimeFigureOut">
              <a:rPr lang="en-US" smtClean="0"/>
              <a:t>6/9/19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F7496-8669-7E46-8B81-A2094651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47D50-4F49-BA4F-A2E5-C8EF39FF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7F2D-58D0-D147-A2EC-BE77FA7F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8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0F58-4614-5440-B501-FA1C2054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6187D-62B3-7B48-B897-1917D305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5323-A70D-744C-961C-2476B19F8A8F}" type="datetimeFigureOut">
              <a:rPr lang="en-US" smtClean="0"/>
              <a:t>6/9/19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44066-85F3-504D-95C1-E84652C4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9F419-F067-2849-A265-43F7DA95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7F2D-58D0-D147-A2EC-BE77FA7F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4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A26E1-16EA-194A-9678-BB1DEDBB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5323-A70D-744C-961C-2476B19F8A8F}" type="datetimeFigureOut">
              <a:rPr lang="en-US" smtClean="0"/>
              <a:t>6/9/19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296A9-0009-424E-93AD-AD017DA9C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12D3A-4399-4C49-A277-2AA13910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7F2D-58D0-D147-A2EC-BE77FA7F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6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906E-FFDD-DF49-871F-A68E28CF3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14DEE-BE7B-3D46-822A-7767C844E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1DE36-3F12-6E4A-AF82-85295BFCD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25750-0F6A-2449-B3EE-D1BCAB2C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5323-A70D-744C-961C-2476B19F8A8F}" type="datetimeFigureOut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C461A-2911-8741-BB5D-147CC407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09E72-3546-864F-B39D-B740F99F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7F2D-58D0-D147-A2EC-BE77FA7F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8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9BEC8-95E6-3341-B9BA-351478D2A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CF2C9-9EF6-974C-9105-DF9298052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3FF7C-F670-504F-A2CD-7E5AF5125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2A2EB-61C2-EE43-A5D9-DF833C72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5323-A70D-744C-961C-2476B19F8A8F}" type="datetimeFigureOut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6D74B-D688-2C4D-8AF6-30C92413D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38BC5-CD71-2043-AE8A-A16DC26B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7F2D-58D0-D147-A2EC-BE77FA7F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3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1EB3F0-9284-CC4D-86DF-6E625957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3D776-B5F8-964B-82E3-EF69CE310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468D8-978B-9042-A491-C01591A11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45323-A70D-744C-961C-2476B19F8A8F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1E411-5889-B74B-85A8-DC99D6A70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817E1-2A96-A24C-A3BB-59FD5FCF8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77F2D-58D0-D147-A2EC-BE77FA7F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7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31B1C-BF60-2F47-B236-02F263C5A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Google Analytics Customer Revenue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B2417-B58C-2043-B5C6-D0BB27FF7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>
                <a:solidFill>
                  <a:schemeClr val="accent1"/>
                </a:solidFill>
              </a:rPr>
              <a:t>Samantha Werdel and Dave Palazzo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94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5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4182520" cy="3603164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82572-4133-FA4D-AFAF-C3326DC0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762000"/>
            <a:ext cx="3595973" cy="30184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836" y="450221"/>
            <a:ext cx="4899923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9F1F0-5049-8945-A89E-BDF211EB5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9592" y="909143"/>
            <a:ext cx="4007581" cy="502958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Kaggle dataset from Google online merchandise store  </a:t>
            </a:r>
          </a:p>
          <a:p>
            <a:r>
              <a:rPr lang="en-US" sz="2400" dirty="0"/>
              <a:t>Data consists of a time-series of individual visits to the website </a:t>
            </a:r>
          </a:p>
          <a:p>
            <a:r>
              <a:rPr lang="en-US" sz="2400" dirty="0"/>
              <a:t>Competition: Predict natural log sum of all transactions per user.</a:t>
            </a:r>
          </a:p>
          <a:p>
            <a:r>
              <a:rPr lang="en-US" sz="2400" dirty="0"/>
              <a:t>Evaluation criteria 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5866" y="450221"/>
            <a:ext cx="1868033" cy="3603165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E1280EA-94B8-2A4F-A595-0F753ED83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70" y="4532194"/>
            <a:ext cx="4182519" cy="153796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3746" y="4214253"/>
            <a:ext cx="1868033" cy="2173848"/>
          </a:xfrm>
          <a:prstGeom prst="rect">
            <a:avLst/>
          </a:prstGeom>
          <a:solidFill>
            <a:srgbClr val="FEB80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A33DA4DC-80C3-3849-A3F1-3109EB0A7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141" y="4354392"/>
            <a:ext cx="3378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5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55A7-6A5C-504E-8E1E-6127E47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631844B9-31D6-4D04-B40D-04980DBE0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r>
              <a:rPr lang="en-US" sz="1800" dirty="0"/>
              <a:t>Missing values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Normal Distribution of Response variable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Objective: Build a model that predicts total transaction revenue per customer.</a:t>
            </a:r>
          </a:p>
          <a:p>
            <a:endParaRPr lang="en-US" sz="1800" dirty="0"/>
          </a:p>
          <a:p>
            <a:r>
              <a:rPr lang="en-US" sz="1800" dirty="0"/>
              <a:t>Research Question: Which variables are important predictors for customer revenue 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5005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6114379-CEF2-4927-BEAC-763037C09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9597" y="2815229"/>
            <a:ext cx="2788920" cy="2788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16F9D8-BA9B-5044-BD66-921A761B2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366" y="3716649"/>
            <a:ext cx="1741359" cy="1079642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14C23C8-0D86-4D9E-A9C7-76291675C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603" y="1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44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: Shape 46">
            <a:extLst>
              <a:ext uri="{FF2B5EF4-FFF2-40B4-BE49-F238E27FC236}">
                <a16:creationId xmlns:a16="http://schemas.microsoft.com/office/drawing/2014/main" id="{32248578-C6EF-47FB-8B88-AD65C2745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3088" y="4197206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5E9F54-AF8C-4144-BB16-5ABA9DFA5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0" y="5063107"/>
            <a:ext cx="2407535" cy="1414426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015C7C-7D7E-3649-A55F-73AB1A64A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8517" y="288570"/>
            <a:ext cx="3378529" cy="207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91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82878-60EE-7540-B0F6-13AE0B5A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Method: Gradient Boosting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B7144-CE84-5E4A-8530-EFF6A89A3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Introduce Method, explain </a:t>
            </a:r>
          </a:p>
        </p:txBody>
      </p:sp>
    </p:spTree>
    <p:extLst>
      <p:ext uri="{BB962C8B-B14F-4D97-AF65-F5344CB8AC3E}">
        <p14:creationId xmlns:p14="http://schemas.microsoft.com/office/powerpoint/2010/main" val="348544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82878-60EE-7540-B0F6-13AE0B5A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accent1"/>
                </a:solidFill>
              </a:rPr>
              <a:t>XGBoost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B7144-CE84-5E4A-8530-EFF6A89A3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Non-parametric method</a:t>
            </a:r>
          </a:p>
          <a:p>
            <a:pPr lvl="1"/>
            <a:r>
              <a:rPr lang="en-US" sz="2000" dirty="0"/>
              <a:t>Robust to non-normality </a:t>
            </a:r>
          </a:p>
          <a:p>
            <a:r>
              <a:rPr lang="en-US" sz="2400" dirty="0"/>
              <a:t>Assumes all predictor columns are numeric </a:t>
            </a:r>
          </a:p>
          <a:p>
            <a:pPr lvl="1"/>
            <a:r>
              <a:rPr lang="en-US" sz="2000" dirty="0"/>
              <a:t>One-hot encoding </a:t>
            </a:r>
          </a:p>
          <a:p>
            <a:r>
              <a:rPr lang="en-US" sz="2400" dirty="0"/>
              <a:t>Application in R</a:t>
            </a:r>
          </a:p>
          <a:p>
            <a:pPr lvl="1"/>
            <a:r>
              <a:rPr lang="en-US" sz="2000" dirty="0"/>
              <a:t>Interpretation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979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8AB0-CF08-BC42-9C32-D8F0302B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Visuals from </a:t>
            </a:r>
            <a:r>
              <a:rPr lang="en-US" dirty="0" err="1"/>
              <a:t>XGBoost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BD60C-56C5-BD44-B884-C9C8ADC24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2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688F-D170-534F-9DB0-85879E92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6BB7-8BAA-8B4A-BEBD-A006E2948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14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107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Google Analytics Customer Revenue Prediction</vt:lpstr>
      <vt:lpstr>Data   </vt:lpstr>
      <vt:lpstr>Exploratory Data Analysis</vt:lpstr>
      <vt:lpstr>Method: Gradient Boosting </vt:lpstr>
      <vt:lpstr>XGBoost </vt:lpstr>
      <vt:lpstr>Visuals from XGBoost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Analytics Customer Revenue Prediction</dc:title>
  <dc:creator>David Palazzo</dc:creator>
  <cp:lastModifiedBy>David Palazzo</cp:lastModifiedBy>
  <cp:revision>3</cp:revision>
  <dcterms:created xsi:type="dcterms:W3CDTF">2019-06-09T17:58:49Z</dcterms:created>
  <dcterms:modified xsi:type="dcterms:W3CDTF">2019-06-10T15:35:04Z</dcterms:modified>
</cp:coreProperties>
</file>