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1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companies financial statements in the United States have predictive capabilities 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3833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2" y="3784972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2549228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62" y="5464339"/>
            <a:ext cx="2606675" cy="9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A0B159D-4521-2E46-ACD8-D8F45462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832" y="321728"/>
            <a:ext cx="3957135" cy="245644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31623-1EB4-AA4C-ADD7-36E32ED4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32" y="3191870"/>
            <a:ext cx="3569011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082" y="1320353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</a:t>
            </a:r>
          </a:p>
        </p:txBody>
      </p:sp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160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 and Evaluation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David Palazzo</cp:lastModifiedBy>
  <cp:revision>4</cp:revision>
  <dcterms:created xsi:type="dcterms:W3CDTF">2019-06-04T22:41:17Z</dcterms:created>
  <dcterms:modified xsi:type="dcterms:W3CDTF">2019-06-04T23:19:44Z</dcterms:modified>
</cp:coreProperties>
</file>