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/>
    <p:restoredTop sz="94712"/>
  </p:normalViewPr>
  <p:slideViewPr>
    <p:cSldViewPr snapToGrid="0" snapToObjects="1">
      <p:cViewPr>
        <p:scale>
          <a:sx n="85" d="100"/>
          <a:sy n="85" d="100"/>
        </p:scale>
        <p:origin x="16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 </a:t>
            </a:r>
          </a:p>
          <a:p>
            <a:r>
              <a:rPr lang="en-US" dirty="0"/>
              <a:t>Mean Absolute Error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C04E-9E5B-3943-BAEC-B395AD5A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0" y="4322825"/>
            <a:ext cx="6500160" cy="6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companies financial statements in the United States have predictive capabilities?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833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2" y="3784972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549228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2" y="5464339"/>
            <a:ext cx="2606675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31623-1EB4-AA4C-ADD7-36E32ED40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r="-2" b="-2"/>
          <a:stretch/>
        </p:blipFill>
        <p:spPr>
          <a:xfrm>
            <a:off x="20" y="10"/>
            <a:ext cx="6054528" cy="4120995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0B159D-4521-2E46-ACD8-D8F45462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22" r="3889" b="1"/>
          <a:stretch/>
        </p:blipFill>
        <p:spPr>
          <a:xfrm>
            <a:off x="6137148" y="10"/>
            <a:ext cx="6054548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</a:t>
            </a:r>
            <a:r>
              <a:rPr lang="en-US"/>
              <a:t>of tree</a:t>
            </a:r>
            <a:endParaRPr lang="en-US" dirty="0"/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C1E3B72-9E5C-0142-A812-9F6AD574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98" y="2349925"/>
            <a:ext cx="5130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243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13</cp:revision>
  <dcterms:created xsi:type="dcterms:W3CDTF">2019-06-05T15:13:05Z</dcterms:created>
  <dcterms:modified xsi:type="dcterms:W3CDTF">2019-06-05T19:20:21Z</dcterms:modified>
</cp:coreProperties>
</file>