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 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/>
              <a:t> library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3" y="3857625"/>
            <a:ext cx="37719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4A5BE-272C-EC4F-9BD7-2C0E00166A7D}"/>
              </a:ext>
            </a:extLst>
          </p:cNvPr>
          <p:cNvSpPr txBox="1"/>
          <p:nvPr/>
        </p:nvSpPr>
        <p:spPr>
          <a:xfrm>
            <a:off x="6843713" y="3857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94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Data and Research Question</vt:lpstr>
      <vt:lpstr>Data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5</cp:revision>
  <dcterms:created xsi:type="dcterms:W3CDTF">2019-06-04T21:13:01Z</dcterms:created>
  <dcterms:modified xsi:type="dcterms:W3CDTF">2019-06-04T21:56:42Z</dcterms:modified>
</cp:coreProperties>
</file>