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4712"/>
  </p:normalViewPr>
  <p:slideViewPr>
    <p:cSldViewPr snapToGrid="0" snapToObjects="1">
      <p:cViewPr>
        <p:scale>
          <a:sx n="85" d="100"/>
          <a:sy n="85" d="100"/>
        </p:scale>
        <p:origin x="16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 </a:t>
            </a:r>
          </a:p>
          <a:p>
            <a:r>
              <a:rPr lang="en-US" dirty="0"/>
              <a:t>Mean Absolute Error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C04E-9E5B-3943-BAEC-B395AD5A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0" y="4322825"/>
            <a:ext cx="6500160" cy="6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r="-2" b="-2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22" r="3889" b="1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tree, low depth used to avoid overfitting data </a:t>
            </a:r>
          </a:p>
          <a:p>
            <a:pPr lvl="2"/>
            <a:r>
              <a:rPr lang="en-US" dirty="0" err="1"/>
              <a:t>N_estimators</a:t>
            </a:r>
            <a:r>
              <a:rPr lang="en-US" dirty="0"/>
              <a:t>: Number of trees to fit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07A62D-545C-414D-9A6F-6816AD95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30" y="2293636"/>
            <a:ext cx="513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246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11</cp:revision>
  <dcterms:created xsi:type="dcterms:W3CDTF">2019-06-05T15:13:05Z</dcterms:created>
  <dcterms:modified xsi:type="dcterms:W3CDTF">2019-06-05T18:13:03Z</dcterms:modified>
</cp:coreProperties>
</file>