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1"/>
    <p:restoredTop sz="94712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6.tiff"/><Relationship Id="rId7" Type="http://schemas.openxmlformats.org/officeDocument/2006/relationships/image" Target="../media/image20.tiff"/><Relationship Id="rId12" Type="http://schemas.openxmlformats.org/officeDocument/2006/relationships/image" Target="../media/image25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f"/><Relationship Id="rId11" Type="http://schemas.openxmlformats.org/officeDocument/2006/relationships/image" Target="../media/image24.tiff"/><Relationship Id="rId5" Type="http://schemas.openxmlformats.org/officeDocument/2006/relationships/image" Target="../media/image18.tiff"/><Relationship Id="rId10" Type="http://schemas.openxmlformats.org/officeDocument/2006/relationships/image" Target="../media/image23.tiff"/><Relationship Id="rId4" Type="http://schemas.openxmlformats.org/officeDocument/2006/relationships/image" Target="../media/image17.tiff"/><Relationship Id="rId9" Type="http://schemas.openxmlformats.org/officeDocument/2006/relationships/image" Target="../media/image2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score: 0.488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Absolute Error : 0.17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15120B-6400-A843-9754-7D291640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74351"/>
              </p:ext>
            </p:extLst>
          </p:nvPr>
        </p:nvGraphicFramePr>
        <p:xfrm>
          <a:off x="5986272" y="3736642"/>
          <a:ext cx="5047488" cy="164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09">
                  <a:extLst>
                    <a:ext uri="{9D8B030D-6E8A-4147-A177-3AD203B41FA5}">
                      <a16:colId xmlns:a16="http://schemas.microsoft.com/office/drawing/2014/main" val="534549254"/>
                    </a:ext>
                  </a:extLst>
                </a:gridCol>
                <a:gridCol w="1317547">
                  <a:extLst>
                    <a:ext uri="{9D8B030D-6E8A-4147-A177-3AD203B41FA5}">
                      <a16:colId xmlns:a16="http://schemas.microsoft.com/office/drawing/2014/main" val="358867135"/>
                    </a:ext>
                  </a:extLst>
                </a:gridCol>
                <a:gridCol w="1462332">
                  <a:extLst>
                    <a:ext uri="{9D8B030D-6E8A-4147-A177-3AD203B41FA5}">
                      <a16:colId xmlns:a16="http://schemas.microsoft.com/office/drawing/2014/main" val="4023067152"/>
                    </a:ext>
                  </a:extLst>
                </a:gridCol>
              </a:tblGrid>
              <a:tr h="531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37718"/>
                  </a:ext>
                </a:extLst>
              </a:tr>
              <a:tr h="557433">
                <a:tc>
                  <a:txBody>
                    <a:bodyPr/>
                    <a:lstStyle/>
                    <a:p>
                      <a:r>
                        <a:rPr lang="en-US" dirty="0"/>
                        <a:t>Predicted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82225"/>
                  </a:ext>
                </a:extLst>
              </a:tr>
              <a:tr h="557433">
                <a:tc>
                  <a:txBody>
                    <a:bodyPr/>
                    <a:lstStyle/>
                    <a:p>
                      <a:r>
                        <a:rPr lang="en-US" dirty="0"/>
                        <a:t>Actual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2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FA2-9C8B-0345-9898-CC12C1D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454FFC-54C4-A44C-A290-595014F2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920" y="546958"/>
            <a:ext cx="1485900" cy="1358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32086-E688-C647-8559-D88A7303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97" y="1581575"/>
            <a:ext cx="15367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72FE9-73E5-EB4C-BB79-3E9E50655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74" y="5422042"/>
            <a:ext cx="2260600" cy="88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47BA9-BD56-EC49-A489-527919919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199" y="5517292"/>
            <a:ext cx="2908300" cy="69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09090-AA96-8B49-8BAD-B184DF51B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91" y="128030"/>
            <a:ext cx="1943100" cy="104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0C5F95-7794-BB45-8B8B-427CA9750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397" y="4050442"/>
            <a:ext cx="1803400" cy="1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D4DCC-BCD6-4C47-97C8-B09685E9B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6857" y="194162"/>
            <a:ext cx="2185624" cy="833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520AF2-02FC-8348-86BC-6177CD238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291" y="3578146"/>
            <a:ext cx="14224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8D2F3A-D1E7-BF46-8AE8-64408F6D0D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7784" y="1670475"/>
            <a:ext cx="1106846" cy="1358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F7E50D-2906-6B46-8D8F-757D0F9C4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0205" y="2660650"/>
            <a:ext cx="1320800" cy="153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A777BD-A6F5-1E4C-8612-BF56DF7742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199" y="2964516"/>
            <a:ext cx="1208065" cy="1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331431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From 10-K filed with SEC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791" y="1562525"/>
            <a:ext cx="6281873" cy="1574800"/>
          </a:xfrm>
        </p:spPr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FFA9C-7570-9A4D-8EE9-79B58504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23" y="2933276"/>
            <a:ext cx="5537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public U.S. companies financial statements have predictive capabilities on GDP?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278930"/>
            <a:ext cx="6414600" cy="538330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0" y="3092098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0" y="1941663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9" y="4658704"/>
            <a:ext cx="4822670" cy="17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B055D-DB1F-124E-A014-CC04BC53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50" y="2872"/>
            <a:ext cx="6316327" cy="41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of tree</a:t>
            </a:r>
          </a:p>
          <a:p>
            <a:pPr lvl="2"/>
            <a:r>
              <a:rPr lang="en-US" dirty="0" err="1"/>
              <a:t>Min_child_weight</a:t>
            </a:r>
            <a:r>
              <a:rPr lang="en-US" dirty="0"/>
              <a:t>: Minimum weight required to create a new node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0BF95-B646-A749-A859-1B0A24FF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6" y="4811665"/>
            <a:ext cx="6565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262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Samantha Werdel</cp:lastModifiedBy>
  <cp:revision>28</cp:revision>
  <dcterms:created xsi:type="dcterms:W3CDTF">2019-06-05T15:13:05Z</dcterms:created>
  <dcterms:modified xsi:type="dcterms:W3CDTF">2019-06-06T01:36:14Z</dcterms:modified>
</cp:coreProperties>
</file>