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960350" cy="172799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061" autoAdjust="0"/>
    <p:restoredTop sz="94660"/>
  </p:normalViewPr>
  <p:slideViewPr>
    <p:cSldViewPr snapToGrid="0">
      <p:cViewPr>
        <p:scale>
          <a:sx n="66" d="100"/>
          <a:sy n="66" d="100"/>
        </p:scale>
        <p:origin x="150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ableStyles" Target="tableStyles.xml" /><Relationship Id="rId5" Type="http://schemas.openxmlformats.org/officeDocument/2006/relationships/theme" Target="theme/theme1.xml" /><Relationship Id="rId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2026" y="2827991"/>
            <a:ext cx="11016298" cy="6015978"/>
          </a:xfrm>
        </p:spPr>
        <p:txBody>
          <a:bodyPr anchor="b"/>
          <a:lstStyle>
            <a:lvl1pPr algn="ctr"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0044" y="9075969"/>
            <a:ext cx="9720263" cy="4171984"/>
          </a:xfrm>
        </p:spPr>
        <p:txBody>
          <a:bodyPr/>
          <a:lstStyle>
            <a:lvl1pPr marL="0" indent="0" algn="ctr">
              <a:buNone/>
              <a:defRPr sz="3402"/>
            </a:lvl1pPr>
            <a:lvl2pPr marL="648035" indent="0" algn="ctr">
              <a:buNone/>
              <a:defRPr sz="2835"/>
            </a:lvl2pPr>
            <a:lvl3pPr marL="1296071" indent="0" algn="ctr">
              <a:buNone/>
              <a:defRPr sz="2551"/>
            </a:lvl3pPr>
            <a:lvl4pPr marL="1944106" indent="0" algn="ctr">
              <a:buNone/>
              <a:defRPr sz="2268"/>
            </a:lvl4pPr>
            <a:lvl5pPr marL="2592141" indent="0" algn="ctr">
              <a:buNone/>
              <a:defRPr sz="2268"/>
            </a:lvl5pPr>
            <a:lvl6pPr marL="3240176" indent="0" algn="ctr">
              <a:buNone/>
              <a:defRPr sz="2268"/>
            </a:lvl6pPr>
            <a:lvl7pPr marL="3888212" indent="0" algn="ctr">
              <a:buNone/>
              <a:defRPr sz="2268"/>
            </a:lvl7pPr>
            <a:lvl8pPr marL="4536247" indent="0" algn="ctr">
              <a:buNone/>
              <a:defRPr sz="2268"/>
            </a:lvl8pPr>
            <a:lvl9pPr marL="5184282" indent="0" algn="ctr">
              <a:buNone/>
              <a:defRPr sz="226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26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111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4751" y="919997"/>
            <a:ext cx="2794575" cy="146439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91025" y="919997"/>
            <a:ext cx="8221722" cy="14643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91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996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4275" y="4307990"/>
            <a:ext cx="11178302" cy="7187973"/>
          </a:xfrm>
        </p:spPr>
        <p:txBody>
          <a:bodyPr anchor="b"/>
          <a:lstStyle>
            <a:lvl1pPr>
              <a:defRPr sz="8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4275" y="11563964"/>
            <a:ext cx="11178302" cy="3779985"/>
          </a:xfrm>
        </p:spPr>
        <p:txBody>
          <a:bodyPr/>
          <a:lstStyle>
            <a:lvl1pPr marL="0" indent="0">
              <a:buNone/>
              <a:defRPr sz="3402">
                <a:solidFill>
                  <a:schemeClr val="tx1"/>
                </a:solidFill>
              </a:defRPr>
            </a:lvl1pPr>
            <a:lvl2pPr marL="648035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2pPr>
            <a:lvl3pPr marL="1296071" indent="0">
              <a:buNone/>
              <a:defRPr sz="2551">
                <a:solidFill>
                  <a:schemeClr val="tx1">
                    <a:tint val="75000"/>
                  </a:schemeClr>
                </a:solidFill>
              </a:defRPr>
            </a:lvl3pPr>
            <a:lvl4pPr marL="194410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4pPr>
            <a:lvl5pPr marL="2592141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5pPr>
            <a:lvl6pPr marL="3240176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6pPr>
            <a:lvl7pPr marL="388821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7pPr>
            <a:lvl8pPr marL="4536247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8pPr>
            <a:lvl9pPr marL="5184282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32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1024" y="4599983"/>
            <a:ext cx="550814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177" y="4599983"/>
            <a:ext cx="5508149" cy="10963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583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920001"/>
            <a:ext cx="11178302" cy="33399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2713" y="4235986"/>
            <a:ext cx="5482835" cy="207599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2713" y="6311977"/>
            <a:ext cx="5482835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61178" y="4235986"/>
            <a:ext cx="5509837" cy="2075991"/>
          </a:xfrm>
        </p:spPr>
        <p:txBody>
          <a:bodyPr anchor="b"/>
          <a:lstStyle>
            <a:lvl1pPr marL="0" indent="0">
              <a:buNone/>
              <a:defRPr sz="3402" b="1"/>
            </a:lvl1pPr>
            <a:lvl2pPr marL="648035" indent="0">
              <a:buNone/>
              <a:defRPr sz="2835" b="1"/>
            </a:lvl2pPr>
            <a:lvl3pPr marL="1296071" indent="0">
              <a:buNone/>
              <a:defRPr sz="2551" b="1"/>
            </a:lvl3pPr>
            <a:lvl4pPr marL="1944106" indent="0">
              <a:buNone/>
              <a:defRPr sz="2268" b="1"/>
            </a:lvl4pPr>
            <a:lvl5pPr marL="2592141" indent="0">
              <a:buNone/>
              <a:defRPr sz="2268" b="1"/>
            </a:lvl5pPr>
            <a:lvl6pPr marL="3240176" indent="0">
              <a:buNone/>
              <a:defRPr sz="2268" b="1"/>
            </a:lvl6pPr>
            <a:lvl7pPr marL="3888212" indent="0">
              <a:buNone/>
              <a:defRPr sz="2268" b="1"/>
            </a:lvl7pPr>
            <a:lvl8pPr marL="4536247" indent="0">
              <a:buNone/>
              <a:defRPr sz="2268" b="1"/>
            </a:lvl8pPr>
            <a:lvl9pPr marL="5184282" indent="0">
              <a:buNone/>
              <a:defRPr sz="22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61178" y="6311977"/>
            <a:ext cx="5509837" cy="9283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2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08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2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51996"/>
            <a:ext cx="4180050" cy="4031986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9837" y="2487995"/>
            <a:ext cx="6561177" cy="12279956"/>
          </a:xfrm>
        </p:spPr>
        <p:txBody>
          <a:bodyPr/>
          <a:lstStyle>
            <a:lvl1pPr>
              <a:defRPr sz="4536"/>
            </a:lvl1pPr>
            <a:lvl2pPr>
              <a:defRPr sz="3969"/>
            </a:lvl2pPr>
            <a:lvl3pPr>
              <a:defRPr sz="3402"/>
            </a:lvl3pPr>
            <a:lvl4pPr>
              <a:defRPr sz="2835"/>
            </a:lvl4pPr>
            <a:lvl5pPr>
              <a:defRPr sz="2835"/>
            </a:lvl5pPr>
            <a:lvl6pPr>
              <a:defRPr sz="2835"/>
            </a:lvl6pPr>
            <a:lvl7pPr>
              <a:defRPr sz="2835"/>
            </a:lvl7pPr>
            <a:lvl8pPr>
              <a:defRPr sz="2835"/>
            </a:lvl8pPr>
            <a:lvl9pPr>
              <a:defRPr sz="283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183981"/>
            <a:ext cx="4180050" cy="960396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096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712" y="1151996"/>
            <a:ext cx="4180050" cy="4031986"/>
          </a:xfrm>
        </p:spPr>
        <p:txBody>
          <a:bodyPr anchor="b"/>
          <a:lstStyle>
            <a:lvl1pPr>
              <a:defRPr sz="4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09837" y="2487995"/>
            <a:ext cx="6561177" cy="12279956"/>
          </a:xfrm>
        </p:spPr>
        <p:txBody>
          <a:bodyPr anchor="t"/>
          <a:lstStyle>
            <a:lvl1pPr marL="0" indent="0">
              <a:buNone/>
              <a:defRPr sz="4536"/>
            </a:lvl1pPr>
            <a:lvl2pPr marL="648035" indent="0">
              <a:buNone/>
              <a:defRPr sz="3969"/>
            </a:lvl2pPr>
            <a:lvl3pPr marL="1296071" indent="0">
              <a:buNone/>
              <a:defRPr sz="3402"/>
            </a:lvl3pPr>
            <a:lvl4pPr marL="1944106" indent="0">
              <a:buNone/>
              <a:defRPr sz="2835"/>
            </a:lvl4pPr>
            <a:lvl5pPr marL="2592141" indent="0">
              <a:buNone/>
              <a:defRPr sz="2835"/>
            </a:lvl5pPr>
            <a:lvl6pPr marL="3240176" indent="0">
              <a:buNone/>
              <a:defRPr sz="2835"/>
            </a:lvl6pPr>
            <a:lvl7pPr marL="3888212" indent="0">
              <a:buNone/>
              <a:defRPr sz="2835"/>
            </a:lvl7pPr>
            <a:lvl8pPr marL="4536247" indent="0">
              <a:buNone/>
              <a:defRPr sz="2835"/>
            </a:lvl8pPr>
            <a:lvl9pPr marL="5184282" indent="0">
              <a:buNone/>
              <a:defRPr sz="283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2712" y="5183981"/>
            <a:ext cx="4180050" cy="9603967"/>
          </a:xfrm>
        </p:spPr>
        <p:txBody>
          <a:bodyPr/>
          <a:lstStyle>
            <a:lvl1pPr marL="0" indent="0">
              <a:buNone/>
              <a:defRPr sz="2268"/>
            </a:lvl1pPr>
            <a:lvl2pPr marL="648035" indent="0">
              <a:buNone/>
              <a:defRPr sz="1984"/>
            </a:lvl2pPr>
            <a:lvl3pPr marL="1296071" indent="0">
              <a:buNone/>
              <a:defRPr sz="1701"/>
            </a:lvl3pPr>
            <a:lvl4pPr marL="1944106" indent="0">
              <a:buNone/>
              <a:defRPr sz="1417"/>
            </a:lvl4pPr>
            <a:lvl5pPr marL="2592141" indent="0">
              <a:buNone/>
              <a:defRPr sz="1417"/>
            </a:lvl5pPr>
            <a:lvl6pPr marL="3240176" indent="0">
              <a:buNone/>
              <a:defRPr sz="1417"/>
            </a:lvl6pPr>
            <a:lvl7pPr marL="3888212" indent="0">
              <a:buNone/>
              <a:defRPr sz="1417"/>
            </a:lvl7pPr>
            <a:lvl8pPr marL="4536247" indent="0">
              <a:buNone/>
              <a:defRPr sz="1417"/>
            </a:lvl8pPr>
            <a:lvl9pPr marL="5184282" indent="0">
              <a:buNone/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89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024" y="920001"/>
            <a:ext cx="11178302" cy="33399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1024" y="4599983"/>
            <a:ext cx="11178302" cy="10963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1024" y="16015946"/>
            <a:ext cx="2916079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92685-2B4D-4B9F-8F56-7BCDC96D9AF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93116" y="16015946"/>
            <a:ext cx="4374118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53247" y="16015946"/>
            <a:ext cx="2916079" cy="9199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CB1DF-C404-43A0-A2FE-9A49C7B04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1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96071" rtl="0" eaLnBrk="1" latinLnBrk="0" hangingPunct="1">
        <a:lnSpc>
          <a:spcPct val="90000"/>
        </a:lnSpc>
        <a:spcBef>
          <a:spcPct val="0"/>
        </a:spcBef>
        <a:buNone/>
        <a:defRPr sz="62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4018" indent="-324018" algn="l" defTabSz="1296071" rtl="0" eaLnBrk="1" latinLnBrk="0" hangingPunct="1">
        <a:lnSpc>
          <a:spcPct val="90000"/>
        </a:lnSpc>
        <a:spcBef>
          <a:spcPts val="1417"/>
        </a:spcBef>
        <a:buFont typeface="Arial" panose="020B0604020202020204" pitchFamily="34" charset="0"/>
        <a:buChar char="•"/>
        <a:defRPr sz="3969" kern="1200">
          <a:solidFill>
            <a:schemeClr val="tx1"/>
          </a:solidFill>
          <a:latin typeface="+mn-lt"/>
          <a:ea typeface="+mn-ea"/>
          <a:cs typeface="+mn-cs"/>
        </a:defRPr>
      </a:lvl1pPr>
      <a:lvl2pPr marL="97205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3402" kern="1200">
          <a:solidFill>
            <a:schemeClr val="tx1"/>
          </a:solidFill>
          <a:latin typeface="+mn-lt"/>
          <a:ea typeface="+mn-ea"/>
          <a:cs typeface="+mn-cs"/>
        </a:defRPr>
      </a:lvl2pPr>
      <a:lvl3pPr marL="1620088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268123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91615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564194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4212229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860265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508300" indent="-324018" algn="l" defTabSz="1296071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1pPr>
      <a:lvl2pPr marL="648035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2pPr>
      <a:lvl3pPr marL="129607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3pPr>
      <a:lvl4pPr marL="194410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4pPr>
      <a:lvl5pPr marL="2592141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5pPr>
      <a:lvl6pPr marL="3240176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6pPr>
      <a:lvl7pPr marL="388821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7pPr>
      <a:lvl8pPr marL="4536247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8pPr>
      <a:lvl9pPr marL="5184282" algn="l" defTabSz="1296071" rtl="0" eaLnBrk="1" latinLnBrk="0" hangingPunct="1">
        <a:defRPr sz="2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FED15D-9C33-F820-AE01-13F822AF4E18}"/>
              </a:ext>
            </a:extLst>
          </p:cNvPr>
          <p:cNvSpPr txBox="1"/>
          <p:nvPr/>
        </p:nvSpPr>
        <p:spPr>
          <a:xfrm>
            <a:off x="340821" y="185196"/>
            <a:ext cx="12209315" cy="2016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65E79-F2B5-DA17-3EEB-BE4F35C60317}"/>
              </a:ext>
            </a:extLst>
          </p:cNvPr>
          <p:cNvSpPr txBox="1"/>
          <p:nvPr/>
        </p:nvSpPr>
        <p:spPr>
          <a:xfrm>
            <a:off x="250939" y="283686"/>
            <a:ext cx="124584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Title in Times New Roman, </a:t>
            </a:r>
            <a:r>
              <a:rPr lang="en-US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Centred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</a:p>
          <a:p>
            <a:pPr algn="ctr"/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Font Size 24 Units, Bold</a:t>
            </a:r>
          </a:p>
          <a:p>
            <a:pPr algn="ctr"/>
            <a:r>
              <a:rPr lang="en-US" b="1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First Author </a:t>
            </a:r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Corresponding author* </a:t>
            </a:r>
          </a:p>
          <a:p>
            <a:pPr algn="ctr"/>
            <a:r>
              <a:rPr lang="en-U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(full name in Times New Roman size 18, Bold)</a:t>
            </a:r>
            <a:endParaRPr lang="en-US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Affiliation with address, Times New Roman size 18, italic</a:t>
            </a:r>
          </a:p>
          <a:p>
            <a:pPr algn="ctr"/>
            <a:r>
              <a:rPr lang="en-US" sz="1800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email ID of the corresponding author, Times New Roman size 16</a:t>
            </a:r>
            <a:endParaRPr lang="en-US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 Box 2">
            <a:extLst>
              <a:ext uri="{FF2B5EF4-FFF2-40B4-BE49-F238E27FC236}">
                <a16:creationId xmlns:a16="http://schemas.microsoft.com/office/drawing/2014/main" id="{6F040919-C36E-54CF-02BD-A5B79BC01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9375" y="473877"/>
            <a:ext cx="1252075" cy="11727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ctr" anchorCtr="0">
            <a:no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</a:pPr>
            <a:r>
              <a:rPr lang="en-AE" sz="1400" b="1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Institute Logo</a:t>
            </a:r>
            <a:endParaRPr lang="en-U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39F5057-F80C-3405-284A-C8B413250E1E}"/>
              </a:ext>
            </a:extLst>
          </p:cNvPr>
          <p:cNvGrpSpPr/>
          <p:nvPr/>
        </p:nvGrpSpPr>
        <p:grpSpPr>
          <a:xfrm>
            <a:off x="0" y="8033067"/>
            <a:ext cx="12891770" cy="1446550"/>
            <a:chOff x="18746" y="7303731"/>
            <a:chExt cx="12891770" cy="144655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3E3E004-E1FC-13A0-37D5-E0DF84FC6613}"/>
                </a:ext>
              </a:extLst>
            </p:cNvPr>
            <p:cNvSpPr txBox="1"/>
            <p:nvPr/>
          </p:nvSpPr>
          <p:spPr>
            <a:xfrm>
              <a:off x="2976588" y="7303731"/>
              <a:ext cx="7388561" cy="144655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Poster size: </a:t>
              </a:r>
            </a:p>
            <a:p>
              <a:pPr algn="ctr"/>
              <a:r>
                <a:rPr lang="en-US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 feet (Height) x 3 feet (width)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8C377C-D545-AE05-49BB-BEEEC410B7E4}"/>
                </a:ext>
              </a:extLst>
            </p:cNvPr>
            <p:cNvCxnSpPr>
              <a:cxnSpLocks/>
            </p:cNvCxnSpPr>
            <p:nvPr/>
          </p:nvCxnSpPr>
          <p:spPr>
            <a:xfrm>
              <a:off x="10601402" y="8027006"/>
              <a:ext cx="2309114" cy="0"/>
            </a:xfrm>
            <a:prstGeom prst="straightConnector1">
              <a:avLst/>
            </a:prstGeom>
            <a:ln w="76200"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371F4D8-8EB3-2E7B-51BC-FB12C77A8509}"/>
                </a:ext>
              </a:extLst>
            </p:cNvPr>
            <p:cNvCxnSpPr>
              <a:cxnSpLocks/>
            </p:cNvCxnSpPr>
            <p:nvPr/>
          </p:nvCxnSpPr>
          <p:spPr>
            <a:xfrm>
              <a:off x="18746" y="8046537"/>
              <a:ext cx="2877312" cy="0"/>
            </a:xfrm>
            <a:prstGeom prst="straightConnector1">
              <a:avLst/>
            </a:prstGeom>
            <a:ln w="76200">
              <a:prstDash val="dash"/>
              <a:headEnd type="triangle"/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40755CD-9F87-B088-42AD-1F622CB7B6F8}"/>
              </a:ext>
            </a:extLst>
          </p:cNvPr>
          <p:cNvCxnSpPr>
            <a:cxnSpLocks/>
          </p:cNvCxnSpPr>
          <p:nvPr/>
        </p:nvCxnSpPr>
        <p:spPr>
          <a:xfrm>
            <a:off x="170410" y="0"/>
            <a:ext cx="0" cy="17279938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574981-ADC7-2DE6-1891-481A13488DA1}"/>
              </a:ext>
            </a:extLst>
          </p:cNvPr>
          <p:cNvCxnSpPr>
            <a:cxnSpLocks/>
          </p:cNvCxnSpPr>
          <p:nvPr/>
        </p:nvCxnSpPr>
        <p:spPr>
          <a:xfrm>
            <a:off x="12789940" y="0"/>
            <a:ext cx="0" cy="17279938"/>
          </a:xfrm>
          <a:prstGeom prst="straightConnector1">
            <a:avLst/>
          </a:prstGeom>
          <a:ln w="57150">
            <a:prstDash val="dash"/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" name="Picture 3" descr="A logo of a company&#10;&#10;AI-generated content may be incorrect.">
            <a:extLst>
              <a:ext uri="{FF2B5EF4-FFF2-40B4-BE49-F238E27FC236}">
                <a16:creationId xmlns:a16="http://schemas.microsoft.com/office/drawing/2014/main" id="{C593CAD6-F823-2EE0-5532-FC8C00F151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243" y="365983"/>
            <a:ext cx="1402258" cy="134305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BC9FD3-94EC-D88C-8FBB-619785930480}"/>
              </a:ext>
            </a:extLst>
          </p:cNvPr>
          <p:cNvCxnSpPr>
            <a:cxnSpLocks/>
          </p:cNvCxnSpPr>
          <p:nvPr/>
        </p:nvCxnSpPr>
        <p:spPr>
          <a:xfrm>
            <a:off x="-91440" y="16964978"/>
            <a:ext cx="13051790" cy="0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FF85FB5A-D34B-8DB0-1FC6-EC6CC0ABC1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1" b="-1"/>
          <a:stretch/>
        </p:blipFill>
        <p:spPr bwMode="auto">
          <a:xfrm>
            <a:off x="1821923" y="486306"/>
            <a:ext cx="1252074" cy="12227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35456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45</TotalTime>
  <Words>73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RAVIKUMAR VIBHUTI</dc:creator>
  <cp:lastModifiedBy>RAVIKUMAR VIBHUTI</cp:lastModifiedBy>
  <cp:revision>6</cp:revision>
  <dcterms:created xsi:type="dcterms:W3CDTF">2025-04-18T10:41:52Z</dcterms:created>
  <dcterms:modified xsi:type="dcterms:W3CDTF">2025-04-18T13:57:33Z</dcterms:modified>
</cp:coreProperties>
</file>