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32904113" cy="43883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79" autoAdjust="0"/>
    <p:restoredTop sz="94660"/>
  </p:normalViewPr>
  <p:slideViewPr>
    <p:cSldViewPr snapToGrid="0">
      <p:cViewPr>
        <p:scale>
          <a:sx n="10" d="100"/>
          <a:sy n="10" d="100"/>
        </p:scale>
        <p:origin x="3134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7809" y="7181824"/>
            <a:ext cx="27968496" cy="15277877"/>
          </a:xfrm>
        </p:spPr>
        <p:txBody>
          <a:bodyPr anchor="b"/>
          <a:lstStyle>
            <a:lvl1pPr algn="ctr">
              <a:defRPr sz="215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3014" y="23048874"/>
            <a:ext cx="24678085" cy="10594961"/>
          </a:xfrm>
        </p:spPr>
        <p:txBody>
          <a:bodyPr/>
          <a:lstStyle>
            <a:lvl1pPr marL="0" indent="0" algn="ctr">
              <a:buNone/>
              <a:defRPr sz="8636"/>
            </a:lvl1pPr>
            <a:lvl2pPr marL="1645188" indent="0" algn="ctr">
              <a:buNone/>
              <a:defRPr sz="7197"/>
            </a:lvl2pPr>
            <a:lvl3pPr marL="3290377" indent="0" algn="ctr">
              <a:buNone/>
              <a:defRPr sz="6477"/>
            </a:lvl3pPr>
            <a:lvl4pPr marL="4935565" indent="0" algn="ctr">
              <a:buNone/>
              <a:defRPr sz="5757"/>
            </a:lvl4pPr>
            <a:lvl5pPr marL="6580754" indent="0" algn="ctr">
              <a:buNone/>
              <a:defRPr sz="5757"/>
            </a:lvl5pPr>
            <a:lvl6pPr marL="8225942" indent="0" algn="ctr">
              <a:buNone/>
              <a:defRPr sz="5757"/>
            </a:lvl6pPr>
            <a:lvl7pPr marL="9871131" indent="0" algn="ctr">
              <a:buNone/>
              <a:defRPr sz="5757"/>
            </a:lvl7pPr>
            <a:lvl8pPr marL="11516319" indent="0" algn="ctr">
              <a:buNone/>
              <a:defRPr sz="5757"/>
            </a:lvl8pPr>
            <a:lvl9pPr marL="13161508" indent="0" algn="ctr">
              <a:buNone/>
              <a:defRPr sz="575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685-2B4D-4B9F-8F56-7BCDC96D9AF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B1DF-C404-43A0-A2FE-9A49C7B04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5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685-2B4D-4B9F-8F56-7BCDC96D9AF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B1DF-C404-43A0-A2FE-9A49C7B04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65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47008" y="2336377"/>
            <a:ext cx="7094949" cy="37189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2159" y="2336377"/>
            <a:ext cx="20873547" cy="37189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685-2B4D-4B9F-8F56-7BCDC96D9AF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B1DF-C404-43A0-A2FE-9A49C7B04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685-2B4D-4B9F-8F56-7BCDC96D9AF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B1DF-C404-43A0-A2FE-9A49C7B04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1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022" y="10940354"/>
            <a:ext cx="28379797" cy="18254215"/>
          </a:xfrm>
        </p:spPr>
        <p:txBody>
          <a:bodyPr anchor="b"/>
          <a:lstStyle>
            <a:lvl1pPr>
              <a:defRPr sz="215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022" y="29367261"/>
            <a:ext cx="28379797" cy="9599461"/>
          </a:xfrm>
        </p:spPr>
        <p:txBody>
          <a:bodyPr/>
          <a:lstStyle>
            <a:lvl1pPr marL="0" indent="0">
              <a:buNone/>
              <a:defRPr sz="8636">
                <a:solidFill>
                  <a:schemeClr val="tx1"/>
                </a:solidFill>
              </a:defRPr>
            </a:lvl1pPr>
            <a:lvl2pPr marL="1645188" indent="0">
              <a:buNone/>
              <a:defRPr sz="7197">
                <a:solidFill>
                  <a:schemeClr val="tx1">
                    <a:tint val="75000"/>
                  </a:schemeClr>
                </a:solidFill>
              </a:defRPr>
            </a:lvl2pPr>
            <a:lvl3pPr marL="3290377" indent="0">
              <a:buNone/>
              <a:defRPr sz="6477">
                <a:solidFill>
                  <a:schemeClr val="tx1">
                    <a:tint val="75000"/>
                  </a:schemeClr>
                </a:solidFill>
              </a:defRPr>
            </a:lvl3pPr>
            <a:lvl4pPr marL="4935565" indent="0">
              <a:buNone/>
              <a:defRPr sz="5757">
                <a:solidFill>
                  <a:schemeClr val="tx1">
                    <a:tint val="75000"/>
                  </a:schemeClr>
                </a:solidFill>
              </a:defRPr>
            </a:lvl4pPr>
            <a:lvl5pPr marL="6580754" indent="0">
              <a:buNone/>
              <a:defRPr sz="5757">
                <a:solidFill>
                  <a:schemeClr val="tx1">
                    <a:tint val="75000"/>
                  </a:schemeClr>
                </a:solidFill>
              </a:defRPr>
            </a:lvl5pPr>
            <a:lvl6pPr marL="8225942" indent="0">
              <a:buNone/>
              <a:defRPr sz="5757">
                <a:solidFill>
                  <a:schemeClr val="tx1">
                    <a:tint val="75000"/>
                  </a:schemeClr>
                </a:solidFill>
              </a:defRPr>
            </a:lvl6pPr>
            <a:lvl7pPr marL="9871131" indent="0">
              <a:buNone/>
              <a:defRPr sz="5757">
                <a:solidFill>
                  <a:schemeClr val="tx1">
                    <a:tint val="75000"/>
                  </a:schemeClr>
                </a:solidFill>
              </a:defRPr>
            </a:lvl7pPr>
            <a:lvl8pPr marL="11516319" indent="0">
              <a:buNone/>
              <a:defRPr sz="5757">
                <a:solidFill>
                  <a:schemeClr val="tx1">
                    <a:tint val="75000"/>
                  </a:schemeClr>
                </a:solidFill>
              </a:defRPr>
            </a:lvl8pPr>
            <a:lvl9pPr marL="13161508" indent="0">
              <a:buNone/>
              <a:defRPr sz="575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685-2B4D-4B9F-8F56-7BCDC96D9AF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B1DF-C404-43A0-A2FE-9A49C7B04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54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2158" y="11681887"/>
            <a:ext cx="13984248" cy="278435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57707" y="11681887"/>
            <a:ext cx="13984248" cy="278435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685-2B4D-4B9F-8F56-7BCDC96D9AF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B1DF-C404-43A0-A2FE-9A49C7B04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2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444" y="2336387"/>
            <a:ext cx="28379797" cy="84820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6447" y="10757498"/>
            <a:ext cx="13919980" cy="5272083"/>
          </a:xfrm>
        </p:spPr>
        <p:txBody>
          <a:bodyPr anchor="b"/>
          <a:lstStyle>
            <a:lvl1pPr marL="0" indent="0">
              <a:buNone/>
              <a:defRPr sz="8636" b="1"/>
            </a:lvl1pPr>
            <a:lvl2pPr marL="1645188" indent="0">
              <a:buNone/>
              <a:defRPr sz="7197" b="1"/>
            </a:lvl2pPr>
            <a:lvl3pPr marL="3290377" indent="0">
              <a:buNone/>
              <a:defRPr sz="6477" b="1"/>
            </a:lvl3pPr>
            <a:lvl4pPr marL="4935565" indent="0">
              <a:buNone/>
              <a:defRPr sz="5757" b="1"/>
            </a:lvl4pPr>
            <a:lvl5pPr marL="6580754" indent="0">
              <a:buNone/>
              <a:defRPr sz="5757" b="1"/>
            </a:lvl5pPr>
            <a:lvl6pPr marL="8225942" indent="0">
              <a:buNone/>
              <a:defRPr sz="5757" b="1"/>
            </a:lvl6pPr>
            <a:lvl7pPr marL="9871131" indent="0">
              <a:buNone/>
              <a:defRPr sz="5757" b="1"/>
            </a:lvl7pPr>
            <a:lvl8pPr marL="11516319" indent="0">
              <a:buNone/>
              <a:defRPr sz="5757" b="1"/>
            </a:lvl8pPr>
            <a:lvl9pPr marL="13161508" indent="0">
              <a:buNone/>
              <a:defRPr sz="575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6447" y="16029581"/>
            <a:ext cx="13919980" cy="2357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57709" y="10757498"/>
            <a:ext cx="13988534" cy="5272083"/>
          </a:xfrm>
        </p:spPr>
        <p:txBody>
          <a:bodyPr anchor="b"/>
          <a:lstStyle>
            <a:lvl1pPr marL="0" indent="0">
              <a:buNone/>
              <a:defRPr sz="8636" b="1"/>
            </a:lvl1pPr>
            <a:lvl2pPr marL="1645188" indent="0">
              <a:buNone/>
              <a:defRPr sz="7197" b="1"/>
            </a:lvl2pPr>
            <a:lvl3pPr marL="3290377" indent="0">
              <a:buNone/>
              <a:defRPr sz="6477" b="1"/>
            </a:lvl3pPr>
            <a:lvl4pPr marL="4935565" indent="0">
              <a:buNone/>
              <a:defRPr sz="5757" b="1"/>
            </a:lvl4pPr>
            <a:lvl5pPr marL="6580754" indent="0">
              <a:buNone/>
              <a:defRPr sz="5757" b="1"/>
            </a:lvl5pPr>
            <a:lvl6pPr marL="8225942" indent="0">
              <a:buNone/>
              <a:defRPr sz="5757" b="1"/>
            </a:lvl6pPr>
            <a:lvl7pPr marL="9871131" indent="0">
              <a:buNone/>
              <a:defRPr sz="5757" b="1"/>
            </a:lvl7pPr>
            <a:lvl8pPr marL="11516319" indent="0">
              <a:buNone/>
              <a:defRPr sz="5757" b="1"/>
            </a:lvl8pPr>
            <a:lvl9pPr marL="13161508" indent="0">
              <a:buNone/>
              <a:defRPr sz="575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57709" y="16029581"/>
            <a:ext cx="13988534" cy="235770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685-2B4D-4B9F-8F56-7BCDC96D9AF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B1DF-C404-43A0-A2FE-9A49C7B04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20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685-2B4D-4B9F-8F56-7BCDC96D9AF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B1DF-C404-43A0-A2FE-9A49C7B04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12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685-2B4D-4B9F-8F56-7BCDC96D9AF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B1DF-C404-43A0-A2FE-9A49C7B04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1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443" y="2925551"/>
            <a:ext cx="10612433" cy="10239428"/>
          </a:xfrm>
        </p:spPr>
        <p:txBody>
          <a:bodyPr anchor="b"/>
          <a:lstStyle>
            <a:lvl1pPr>
              <a:defRPr sz="115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88534" y="6318387"/>
            <a:ext cx="16657707" cy="31185560"/>
          </a:xfrm>
        </p:spPr>
        <p:txBody>
          <a:bodyPr/>
          <a:lstStyle>
            <a:lvl1pPr>
              <a:defRPr sz="11515"/>
            </a:lvl1pPr>
            <a:lvl2pPr>
              <a:defRPr sz="10076"/>
            </a:lvl2pPr>
            <a:lvl3pPr>
              <a:defRPr sz="8636"/>
            </a:lvl3pPr>
            <a:lvl4pPr>
              <a:defRPr sz="7197"/>
            </a:lvl4pPr>
            <a:lvl5pPr>
              <a:defRPr sz="7197"/>
            </a:lvl5pPr>
            <a:lvl6pPr>
              <a:defRPr sz="7197"/>
            </a:lvl6pPr>
            <a:lvl7pPr>
              <a:defRPr sz="7197"/>
            </a:lvl7pPr>
            <a:lvl8pPr>
              <a:defRPr sz="7197"/>
            </a:lvl8pPr>
            <a:lvl9pPr>
              <a:defRPr sz="719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6443" y="13164979"/>
            <a:ext cx="10612433" cy="24389752"/>
          </a:xfrm>
        </p:spPr>
        <p:txBody>
          <a:bodyPr/>
          <a:lstStyle>
            <a:lvl1pPr marL="0" indent="0">
              <a:buNone/>
              <a:defRPr sz="5757"/>
            </a:lvl1pPr>
            <a:lvl2pPr marL="1645188" indent="0">
              <a:buNone/>
              <a:defRPr sz="5038"/>
            </a:lvl2pPr>
            <a:lvl3pPr marL="3290377" indent="0">
              <a:buNone/>
              <a:defRPr sz="4318"/>
            </a:lvl3pPr>
            <a:lvl4pPr marL="4935565" indent="0">
              <a:buNone/>
              <a:defRPr sz="3598"/>
            </a:lvl4pPr>
            <a:lvl5pPr marL="6580754" indent="0">
              <a:buNone/>
              <a:defRPr sz="3598"/>
            </a:lvl5pPr>
            <a:lvl6pPr marL="8225942" indent="0">
              <a:buNone/>
              <a:defRPr sz="3598"/>
            </a:lvl6pPr>
            <a:lvl7pPr marL="9871131" indent="0">
              <a:buNone/>
              <a:defRPr sz="3598"/>
            </a:lvl7pPr>
            <a:lvl8pPr marL="11516319" indent="0">
              <a:buNone/>
              <a:defRPr sz="3598"/>
            </a:lvl8pPr>
            <a:lvl9pPr marL="13161508" indent="0">
              <a:buNone/>
              <a:defRPr sz="3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685-2B4D-4B9F-8F56-7BCDC96D9AF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B1DF-C404-43A0-A2FE-9A49C7B04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63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6443" y="2925551"/>
            <a:ext cx="10612433" cy="10239428"/>
          </a:xfrm>
        </p:spPr>
        <p:txBody>
          <a:bodyPr anchor="b"/>
          <a:lstStyle>
            <a:lvl1pPr>
              <a:defRPr sz="1151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88534" y="6318387"/>
            <a:ext cx="16657707" cy="31185560"/>
          </a:xfrm>
        </p:spPr>
        <p:txBody>
          <a:bodyPr anchor="t"/>
          <a:lstStyle>
            <a:lvl1pPr marL="0" indent="0">
              <a:buNone/>
              <a:defRPr sz="11515"/>
            </a:lvl1pPr>
            <a:lvl2pPr marL="1645188" indent="0">
              <a:buNone/>
              <a:defRPr sz="10076"/>
            </a:lvl2pPr>
            <a:lvl3pPr marL="3290377" indent="0">
              <a:buNone/>
              <a:defRPr sz="8636"/>
            </a:lvl3pPr>
            <a:lvl4pPr marL="4935565" indent="0">
              <a:buNone/>
              <a:defRPr sz="7197"/>
            </a:lvl4pPr>
            <a:lvl5pPr marL="6580754" indent="0">
              <a:buNone/>
              <a:defRPr sz="7197"/>
            </a:lvl5pPr>
            <a:lvl6pPr marL="8225942" indent="0">
              <a:buNone/>
              <a:defRPr sz="7197"/>
            </a:lvl6pPr>
            <a:lvl7pPr marL="9871131" indent="0">
              <a:buNone/>
              <a:defRPr sz="7197"/>
            </a:lvl7pPr>
            <a:lvl8pPr marL="11516319" indent="0">
              <a:buNone/>
              <a:defRPr sz="7197"/>
            </a:lvl8pPr>
            <a:lvl9pPr marL="13161508" indent="0">
              <a:buNone/>
              <a:defRPr sz="71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6443" y="13164979"/>
            <a:ext cx="10612433" cy="24389752"/>
          </a:xfrm>
        </p:spPr>
        <p:txBody>
          <a:bodyPr/>
          <a:lstStyle>
            <a:lvl1pPr marL="0" indent="0">
              <a:buNone/>
              <a:defRPr sz="5757"/>
            </a:lvl1pPr>
            <a:lvl2pPr marL="1645188" indent="0">
              <a:buNone/>
              <a:defRPr sz="5038"/>
            </a:lvl2pPr>
            <a:lvl3pPr marL="3290377" indent="0">
              <a:buNone/>
              <a:defRPr sz="4318"/>
            </a:lvl3pPr>
            <a:lvl4pPr marL="4935565" indent="0">
              <a:buNone/>
              <a:defRPr sz="3598"/>
            </a:lvl4pPr>
            <a:lvl5pPr marL="6580754" indent="0">
              <a:buNone/>
              <a:defRPr sz="3598"/>
            </a:lvl5pPr>
            <a:lvl6pPr marL="8225942" indent="0">
              <a:buNone/>
              <a:defRPr sz="3598"/>
            </a:lvl6pPr>
            <a:lvl7pPr marL="9871131" indent="0">
              <a:buNone/>
              <a:defRPr sz="3598"/>
            </a:lvl7pPr>
            <a:lvl8pPr marL="11516319" indent="0">
              <a:buNone/>
              <a:defRPr sz="3598"/>
            </a:lvl8pPr>
            <a:lvl9pPr marL="13161508" indent="0">
              <a:buNone/>
              <a:defRPr sz="3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685-2B4D-4B9F-8F56-7BCDC96D9AF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B1DF-C404-43A0-A2FE-9A49C7B04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6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2158" y="2336387"/>
            <a:ext cx="28379797" cy="8482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2158" y="11681887"/>
            <a:ext cx="28379797" cy="27843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2158" y="40673293"/>
            <a:ext cx="7403425" cy="23363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685-2B4D-4B9F-8F56-7BCDC96D9AF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99488" y="40673293"/>
            <a:ext cx="11105138" cy="23363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38530" y="40673293"/>
            <a:ext cx="7403425" cy="23363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CB1DF-C404-43A0-A2FE-9A49C7B04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48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90377" rtl="0" eaLnBrk="1" latinLnBrk="0" hangingPunct="1">
        <a:lnSpc>
          <a:spcPct val="90000"/>
        </a:lnSpc>
        <a:spcBef>
          <a:spcPct val="0"/>
        </a:spcBef>
        <a:buNone/>
        <a:defRPr sz="158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594" indent="-822594" algn="l" defTabSz="3290377" rtl="0" eaLnBrk="1" latinLnBrk="0" hangingPunct="1">
        <a:lnSpc>
          <a:spcPct val="90000"/>
        </a:lnSpc>
        <a:spcBef>
          <a:spcPts val="3598"/>
        </a:spcBef>
        <a:buFont typeface="Arial" panose="020B0604020202020204" pitchFamily="34" charset="0"/>
        <a:buChar char="•"/>
        <a:defRPr sz="10076" kern="1200">
          <a:solidFill>
            <a:schemeClr val="tx1"/>
          </a:solidFill>
          <a:latin typeface="+mn-lt"/>
          <a:ea typeface="+mn-ea"/>
          <a:cs typeface="+mn-cs"/>
        </a:defRPr>
      </a:lvl1pPr>
      <a:lvl2pPr marL="2467783" indent="-822594" algn="l" defTabSz="3290377" rtl="0" eaLnBrk="1" latinLnBrk="0" hangingPunct="1">
        <a:lnSpc>
          <a:spcPct val="90000"/>
        </a:lnSpc>
        <a:spcBef>
          <a:spcPts val="1799"/>
        </a:spcBef>
        <a:buFont typeface="Arial" panose="020B0604020202020204" pitchFamily="34" charset="0"/>
        <a:buChar char="•"/>
        <a:defRPr sz="8636" kern="1200">
          <a:solidFill>
            <a:schemeClr val="tx1"/>
          </a:solidFill>
          <a:latin typeface="+mn-lt"/>
          <a:ea typeface="+mn-ea"/>
          <a:cs typeface="+mn-cs"/>
        </a:defRPr>
      </a:lvl2pPr>
      <a:lvl3pPr marL="4112971" indent="-822594" algn="l" defTabSz="3290377" rtl="0" eaLnBrk="1" latinLnBrk="0" hangingPunct="1">
        <a:lnSpc>
          <a:spcPct val="90000"/>
        </a:lnSpc>
        <a:spcBef>
          <a:spcPts val="1799"/>
        </a:spcBef>
        <a:buFont typeface="Arial" panose="020B0604020202020204" pitchFamily="34" charset="0"/>
        <a:buChar char="•"/>
        <a:defRPr sz="7197" kern="1200">
          <a:solidFill>
            <a:schemeClr val="tx1"/>
          </a:solidFill>
          <a:latin typeface="+mn-lt"/>
          <a:ea typeface="+mn-ea"/>
          <a:cs typeface="+mn-cs"/>
        </a:defRPr>
      </a:lvl3pPr>
      <a:lvl4pPr marL="5758160" indent="-822594" algn="l" defTabSz="3290377" rtl="0" eaLnBrk="1" latinLnBrk="0" hangingPunct="1">
        <a:lnSpc>
          <a:spcPct val="90000"/>
        </a:lnSpc>
        <a:spcBef>
          <a:spcPts val="1799"/>
        </a:spcBef>
        <a:buFont typeface="Arial" panose="020B0604020202020204" pitchFamily="34" charset="0"/>
        <a:buChar char="•"/>
        <a:defRPr sz="6477" kern="1200">
          <a:solidFill>
            <a:schemeClr val="tx1"/>
          </a:solidFill>
          <a:latin typeface="+mn-lt"/>
          <a:ea typeface="+mn-ea"/>
          <a:cs typeface="+mn-cs"/>
        </a:defRPr>
      </a:lvl4pPr>
      <a:lvl5pPr marL="7403348" indent="-822594" algn="l" defTabSz="3290377" rtl="0" eaLnBrk="1" latinLnBrk="0" hangingPunct="1">
        <a:lnSpc>
          <a:spcPct val="90000"/>
        </a:lnSpc>
        <a:spcBef>
          <a:spcPts val="1799"/>
        </a:spcBef>
        <a:buFont typeface="Arial" panose="020B0604020202020204" pitchFamily="34" charset="0"/>
        <a:buChar char="•"/>
        <a:defRPr sz="6477" kern="1200">
          <a:solidFill>
            <a:schemeClr val="tx1"/>
          </a:solidFill>
          <a:latin typeface="+mn-lt"/>
          <a:ea typeface="+mn-ea"/>
          <a:cs typeface="+mn-cs"/>
        </a:defRPr>
      </a:lvl5pPr>
      <a:lvl6pPr marL="9048537" indent="-822594" algn="l" defTabSz="3290377" rtl="0" eaLnBrk="1" latinLnBrk="0" hangingPunct="1">
        <a:lnSpc>
          <a:spcPct val="90000"/>
        </a:lnSpc>
        <a:spcBef>
          <a:spcPts val="1799"/>
        </a:spcBef>
        <a:buFont typeface="Arial" panose="020B0604020202020204" pitchFamily="34" charset="0"/>
        <a:buChar char="•"/>
        <a:defRPr sz="6477" kern="1200">
          <a:solidFill>
            <a:schemeClr val="tx1"/>
          </a:solidFill>
          <a:latin typeface="+mn-lt"/>
          <a:ea typeface="+mn-ea"/>
          <a:cs typeface="+mn-cs"/>
        </a:defRPr>
      </a:lvl6pPr>
      <a:lvl7pPr marL="10693725" indent="-822594" algn="l" defTabSz="3290377" rtl="0" eaLnBrk="1" latinLnBrk="0" hangingPunct="1">
        <a:lnSpc>
          <a:spcPct val="90000"/>
        </a:lnSpc>
        <a:spcBef>
          <a:spcPts val="1799"/>
        </a:spcBef>
        <a:buFont typeface="Arial" panose="020B0604020202020204" pitchFamily="34" charset="0"/>
        <a:buChar char="•"/>
        <a:defRPr sz="6477" kern="1200">
          <a:solidFill>
            <a:schemeClr val="tx1"/>
          </a:solidFill>
          <a:latin typeface="+mn-lt"/>
          <a:ea typeface="+mn-ea"/>
          <a:cs typeface="+mn-cs"/>
        </a:defRPr>
      </a:lvl7pPr>
      <a:lvl8pPr marL="12338914" indent="-822594" algn="l" defTabSz="3290377" rtl="0" eaLnBrk="1" latinLnBrk="0" hangingPunct="1">
        <a:lnSpc>
          <a:spcPct val="90000"/>
        </a:lnSpc>
        <a:spcBef>
          <a:spcPts val="1799"/>
        </a:spcBef>
        <a:buFont typeface="Arial" panose="020B0604020202020204" pitchFamily="34" charset="0"/>
        <a:buChar char="•"/>
        <a:defRPr sz="6477" kern="1200">
          <a:solidFill>
            <a:schemeClr val="tx1"/>
          </a:solidFill>
          <a:latin typeface="+mn-lt"/>
          <a:ea typeface="+mn-ea"/>
          <a:cs typeface="+mn-cs"/>
        </a:defRPr>
      </a:lvl8pPr>
      <a:lvl9pPr marL="13984102" indent="-822594" algn="l" defTabSz="3290377" rtl="0" eaLnBrk="1" latinLnBrk="0" hangingPunct="1">
        <a:lnSpc>
          <a:spcPct val="90000"/>
        </a:lnSpc>
        <a:spcBef>
          <a:spcPts val="1799"/>
        </a:spcBef>
        <a:buFont typeface="Arial" panose="020B0604020202020204" pitchFamily="34" charset="0"/>
        <a:buChar char="•"/>
        <a:defRPr sz="647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1pPr>
      <a:lvl2pPr marL="1645188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2pPr>
      <a:lvl3pPr marL="3290377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3pPr>
      <a:lvl4pPr marL="4935565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4pPr>
      <a:lvl5pPr marL="6580754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5pPr>
      <a:lvl6pPr marL="8225942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6pPr>
      <a:lvl7pPr marL="9871131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7pPr>
      <a:lvl8pPr marL="11516319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8pPr>
      <a:lvl9pPr marL="13161508" algn="l" defTabSz="3290377" rtl="0" eaLnBrk="1" latinLnBrk="0" hangingPunct="1">
        <a:defRPr sz="647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FED15D-9C33-F820-AE01-13F822AF4E18}"/>
              </a:ext>
            </a:extLst>
          </p:cNvPr>
          <p:cNvSpPr txBox="1"/>
          <p:nvPr/>
        </p:nvSpPr>
        <p:spPr>
          <a:xfrm>
            <a:off x="1071363" y="529452"/>
            <a:ext cx="30843180" cy="53789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1387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465E79-F2B5-DA17-3EEB-BE4F35C60317}"/>
              </a:ext>
            </a:extLst>
          </p:cNvPr>
          <p:cNvSpPr txBox="1"/>
          <p:nvPr/>
        </p:nvSpPr>
        <p:spPr>
          <a:xfrm>
            <a:off x="1500553" y="606248"/>
            <a:ext cx="30527177" cy="472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Title in Times New Roman, </a:t>
            </a:r>
            <a:r>
              <a:rPr lang="en-US" sz="6000" b="1" kern="100" dirty="0" err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Centred</a:t>
            </a:r>
            <a:r>
              <a:rPr lang="en-US" sz="60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en-US" sz="60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Font Size 60 Units, Bold</a:t>
            </a:r>
          </a:p>
          <a:p>
            <a:pPr algn="ctr"/>
            <a:r>
              <a:rPr lang="en-US" sz="4800" b="1" u="sng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First Author </a:t>
            </a:r>
            <a:r>
              <a:rPr lang="en-US" sz="4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and Corresponding author* </a:t>
            </a:r>
          </a:p>
          <a:p>
            <a:pPr algn="ctr"/>
            <a:r>
              <a:rPr lang="en-US" sz="48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(full name in Times New Roman size 48, Bold)</a:t>
            </a:r>
            <a:endParaRPr lang="en-US" sz="4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4433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4433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Affiliation with address, Times New Roman size 44, italic</a:t>
            </a:r>
          </a:p>
          <a:p>
            <a:pPr algn="ctr"/>
            <a:r>
              <a:rPr lang="en-US" sz="403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email ID of the corresponding author, Times New Roman size 40</a:t>
            </a:r>
            <a:endParaRPr lang="en-US" sz="11387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6F040919-C36E-54CF-02BD-A5B79BC01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84512" y="1102880"/>
            <a:ext cx="4109962" cy="3796961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230300" tIns="115150" rIns="230300" bIns="115150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2015"/>
              </a:spcAft>
            </a:pPr>
            <a:r>
              <a:rPr lang="en-AE" sz="3526" b="1" kern="100" dirty="0"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Institute Logo</a:t>
            </a:r>
            <a:endParaRPr lang="en-US" sz="3526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9F5057-F80C-3405-284A-C8B413250E1E}"/>
              </a:ext>
            </a:extLst>
          </p:cNvPr>
          <p:cNvGrpSpPr/>
          <p:nvPr/>
        </p:nvGrpSpPr>
        <p:grpSpPr>
          <a:xfrm>
            <a:off x="131176" y="20413096"/>
            <a:ext cx="32469040" cy="3503732"/>
            <a:chOff x="18746" y="7303731"/>
            <a:chExt cx="12891770" cy="139115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E3E004-E1FC-13A0-37D5-E0DF84FC6613}"/>
                </a:ext>
              </a:extLst>
            </p:cNvPr>
            <p:cNvSpPr txBox="1"/>
            <p:nvPr/>
          </p:nvSpPr>
          <p:spPr>
            <a:xfrm>
              <a:off x="3030385" y="7303731"/>
              <a:ext cx="7280968" cy="139115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8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Poster size: </a:t>
              </a:r>
            </a:p>
            <a:p>
              <a:pPr algn="ctr"/>
              <a:r>
                <a:rPr lang="en-US" sz="11081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feet (Height) x 3 feet (width)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A8C377C-D545-AE05-49BB-BEEEC410B7E4}"/>
                </a:ext>
              </a:extLst>
            </p:cNvPr>
            <p:cNvCxnSpPr>
              <a:cxnSpLocks/>
            </p:cNvCxnSpPr>
            <p:nvPr/>
          </p:nvCxnSpPr>
          <p:spPr>
            <a:xfrm>
              <a:off x="10601402" y="8027006"/>
              <a:ext cx="2309114" cy="0"/>
            </a:xfrm>
            <a:prstGeom prst="straightConnector1">
              <a:avLst/>
            </a:prstGeom>
            <a:ln w="76200">
              <a:prstDash val="dash"/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371F4D8-8EB3-2E7B-51BC-FB12C77A8509}"/>
                </a:ext>
              </a:extLst>
            </p:cNvPr>
            <p:cNvCxnSpPr>
              <a:cxnSpLocks/>
            </p:cNvCxnSpPr>
            <p:nvPr/>
          </p:nvCxnSpPr>
          <p:spPr>
            <a:xfrm>
              <a:off x="18746" y="8046537"/>
              <a:ext cx="2877312" cy="0"/>
            </a:xfrm>
            <a:prstGeom prst="straightConnector1">
              <a:avLst/>
            </a:prstGeom>
            <a:ln w="76200">
              <a:prstDash val="dash"/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0755CD-9F87-B088-42AD-1F622CB7B6F8}"/>
              </a:ext>
            </a:extLst>
          </p:cNvPr>
          <p:cNvCxnSpPr>
            <a:cxnSpLocks/>
          </p:cNvCxnSpPr>
          <p:nvPr/>
        </p:nvCxnSpPr>
        <p:spPr>
          <a:xfrm>
            <a:off x="560366" y="181121"/>
            <a:ext cx="0" cy="43521022"/>
          </a:xfrm>
          <a:prstGeom prst="straightConnector1">
            <a:avLst/>
          </a:prstGeom>
          <a:ln w="57150">
            <a:prstDash val="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74981-ADC7-2DE6-1891-481A13488DA1}"/>
              </a:ext>
            </a:extLst>
          </p:cNvPr>
          <p:cNvCxnSpPr>
            <a:cxnSpLocks/>
          </p:cNvCxnSpPr>
          <p:nvPr/>
        </p:nvCxnSpPr>
        <p:spPr>
          <a:xfrm>
            <a:off x="32343747" y="181121"/>
            <a:ext cx="0" cy="43521022"/>
          </a:xfrm>
          <a:prstGeom prst="straightConnector1">
            <a:avLst/>
          </a:prstGeom>
          <a:ln w="57150">
            <a:prstDash val="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logo of a company&#10;&#10;AI-generated content may be incorrect.">
            <a:extLst>
              <a:ext uri="{FF2B5EF4-FFF2-40B4-BE49-F238E27FC236}">
                <a16:creationId xmlns:a16="http://schemas.microsoft.com/office/drawing/2014/main" id="{C593CAD6-F823-2EE0-5532-FC8C00F151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180" y="1117992"/>
            <a:ext cx="3531708" cy="3382593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BC9FD3-94EC-D88C-8FBB-619785930480}"/>
              </a:ext>
            </a:extLst>
          </p:cNvPr>
          <p:cNvCxnSpPr>
            <a:cxnSpLocks/>
          </p:cNvCxnSpPr>
          <p:nvPr/>
        </p:nvCxnSpPr>
        <p:spPr>
          <a:xfrm>
            <a:off x="-99126" y="42908888"/>
            <a:ext cx="32872064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F85FB5A-D34B-8DB0-1FC6-EC6CC0ABC1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1" b="-1"/>
          <a:stretch/>
        </p:blipFill>
        <p:spPr bwMode="auto">
          <a:xfrm>
            <a:off x="5273386" y="1421036"/>
            <a:ext cx="3153457" cy="30795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3545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</TotalTime>
  <Words>72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RAVIKUMAR VIBHUTI</dc:creator>
  <cp:lastModifiedBy>RAVIKUMAR VIBHUTI</cp:lastModifiedBy>
  <cp:revision>8</cp:revision>
  <dcterms:created xsi:type="dcterms:W3CDTF">2025-04-18T10:41:52Z</dcterms:created>
  <dcterms:modified xsi:type="dcterms:W3CDTF">2025-05-05T10:57:42Z</dcterms:modified>
</cp:coreProperties>
</file>