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8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59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32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30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04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8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35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68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62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91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48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8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1915-69E8-447A-9277-5D8308D16E3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BB95-1E00-4E04-9605-C844D8C02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07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4D2go9Xxz4enLJ9dj0_YmIaxlzCtsL5zKK0MbbMEDjmm91Mc_ZyXOlalpWP24hEvG95FDzSTOU4EIxMbrIoNYsVfUj5559F-lr-O-tam1fXodTAMBbTyydkRlmNkaHMMrpZoSzPEKq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9125" y="2622278"/>
            <a:ext cx="1723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Statement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73856"/>
            <a:ext cx="38858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873" y="3381438"/>
            <a:ext cx="14975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Input</a:t>
            </a:r>
            <a:endParaRPr lang="en-US" sz="24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027" y="3989488"/>
            <a:ext cx="18745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Display</a:t>
            </a:r>
            <a:endParaRPr lang="en-US" sz="2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125" y="4587739"/>
            <a:ext cx="16001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A481A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While Loop</a:t>
            </a:r>
            <a:endParaRPr lang="en-US" sz="2400" b="0" cap="none" spc="0" dirty="0">
              <a:ln w="0"/>
              <a:solidFill>
                <a:srgbClr val="A481A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2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Steiner</dc:creator>
  <cp:lastModifiedBy>Ryan Steiner</cp:lastModifiedBy>
  <cp:revision>1</cp:revision>
  <dcterms:created xsi:type="dcterms:W3CDTF">2019-01-23T19:44:06Z</dcterms:created>
  <dcterms:modified xsi:type="dcterms:W3CDTF">2019-01-23T19:44:15Z</dcterms:modified>
</cp:coreProperties>
</file>