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5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6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6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3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32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87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94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9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8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97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9F35-156D-4BD0-93EA-928092BBEDC3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B0B4-C259-4E65-99CE-825EDDED4E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86840"/>
              </p:ext>
            </p:extLst>
          </p:nvPr>
        </p:nvGraphicFramePr>
        <p:xfrm>
          <a:off x="3021758" y="1720176"/>
          <a:ext cx="6244347" cy="3244382"/>
        </p:xfrm>
        <a:graphic>
          <a:graphicData uri="http://schemas.openxmlformats.org/drawingml/2006/table">
            <a:tbl>
              <a:tblPr/>
              <a:tblGrid>
                <a:gridCol w="2081449"/>
                <a:gridCol w="2081449"/>
                <a:gridCol w="2081449"/>
              </a:tblGrid>
              <a:tr h="3135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0" u="none" strike="noStrike" dirty="0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INPUT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PROCESS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OUTPUT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The user either uses slider or keyboard mechanisms to input the values they want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/>
                      </a:r>
                      <a:br>
                        <a:rPr lang="en-US" sz="1400" b="0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</a:br>
                      <a:r>
                        <a:rPr lang="en-US" sz="1400" b="0" i="0" u="none" strike="noStrike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Restrictions: Varies on the program - Greater detail in the demo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The program finds the missing variable(s), calculating for it using kinematics, dynamics, Impulse and momentum, Fields, or wave formulas, depending on the unit the user chose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Using the variables, the program displays the animation according to the unit whether the animation is in 1-Dimension or 2-Dimension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3D4965"/>
                          </a:solidFill>
                          <a:effectLst/>
                          <a:latin typeface="Dosis"/>
                        </a:rPr>
                        <a:t>The program displays all the variables on the top of the screen for the user to see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s://lh5.googleusercontent.com/gHM5geuBDyO8BQRrWhlDOTIwLdeEzZA0FYo0lTE3hrDzlVqoqvOhMPGp2MOOrlP2Uu7L7pvXcL5Vuwr7vStVKC1APYbbAPyCEdW526FA1hB0gPDX5TtUqtyiJ2bo9T5xf4xWJD38S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65" y="5053767"/>
            <a:ext cx="2026712" cy="202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fwjuvfZZ7IArKapBI2PKR9AWGA2-7J5UIcXFeAcnVJv7BgD5eyDPwhX5Y3pbgejW0ghyRwcPiAQ0EFDNsD51CKl0wx3RbP84k5enQi-tabyQCiclw0L1qnbMshNghlOf-ZT9lx3vp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9" y="4559254"/>
            <a:ext cx="1925183" cy="19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EVh__FyDw3NN7nPOiOsTILKrgRJR7i0m_XTzN2T3zJLpjkvMNmyYX5zDi9wJnsopbAaP6D36xB-33XsXmX_Hf9bfETtS62BRBd5iCcmcNp4G80CeWM3oL1cBBIzndM8muYTHIICfw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4767783"/>
            <a:ext cx="2312696" cy="23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COKFLBeTzxiXAYVTvr2w2kZdbjz9RIySfSggvUjN6tj84ff7RLsMHKgm4WKDS3hFeZDSu-YncT-H_wF5uOCrk-EFZTt9N_Iq8Nq9oX9jRghYF2H43LsuHIxD8Bxxd0vO8fuR3aKXj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0"/>
            <a:ext cx="2312696" cy="23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3D_fhl50UsjiLVQgS_xuuH-c0bZEa-YW4CmS8ueCwo-TangTHcVnh8OFA1aSv5VeBMBJAQ7T02Kfnkf8oCRrZ2snAWlumZdoRcy6PbKx8Sfk02_ceMaNTwd-lUJxcM7uobgxpzCQV3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" y="0"/>
            <a:ext cx="2625725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1121" y="0"/>
            <a:ext cx="34676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 fontAlgn="t">
              <a:spcBef>
                <a:spcPts val="0"/>
              </a:spcBef>
              <a:spcAft>
                <a:spcPts val="0"/>
              </a:spcAft>
            </a:pPr>
            <a:r>
              <a:rPr lang="en-CA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IPO Chart</a:t>
            </a:r>
            <a:endParaRPr lang="en-CA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29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Dosis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Steiner</dc:creator>
  <cp:lastModifiedBy>Ryan Steiner</cp:lastModifiedBy>
  <cp:revision>1</cp:revision>
  <dcterms:created xsi:type="dcterms:W3CDTF">2019-01-23T19:38:46Z</dcterms:created>
  <dcterms:modified xsi:type="dcterms:W3CDTF">2019-01-23T19:38:54Z</dcterms:modified>
</cp:coreProperties>
</file>