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72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6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0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9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98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15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0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60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79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8AFC-45EA-45BF-A00B-06DE8469594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C2BF-13D3-49BD-B6E1-1C6DDEC09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2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1439"/>
              </p:ext>
            </p:extLst>
          </p:nvPr>
        </p:nvGraphicFramePr>
        <p:xfrm>
          <a:off x="4769077" y="916436"/>
          <a:ext cx="2568012" cy="3322320"/>
        </p:xfrm>
        <a:graphic>
          <a:graphicData uri="http://schemas.openxmlformats.org/drawingml/2006/table">
            <a:tbl>
              <a:tblPr/>
              <a:tblGrid>
                <a:gridCol w="2568012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 Visualizer</a:t>
                      </a:r>
                      <a:endParaRPr lang="en-CA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</a:t>
                      </a:r>
                      <a:r>
                        <a:rPr lang="en-CA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CA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__: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kinematics = Kinematics()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dynamics = Dynamics()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impulseAndMomentum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ImpulseAndMomentum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gravFields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GravFields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waves = Waves()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dirty="0">
                          <a:effectLst/>
                        </a:rPr>
                        <a:t/>
                      </a:r>
                      <a:br>
                        <a:rPr lang="en-CA" sz="2800" dirty="0">
                          <a:effectLst/>
                        </a:rPr>
                      </a:b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self.units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[kinematics, dynamics,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impulseAndMomentum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gravFields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waves]</a:t>
                      </a:r>
                      <a:endParaRPr lang="en-CA" sz="2800" dirty="0">
                        <a:effectLst/>
                      </a:endParaRPr>
                    </a:p>
                    <a:p>
                      <a:pPr fontAlgn="t"/>
                      <a:r>
                        <a:rPr lang="en-CA" dirty="0">
                          <a:effectLst/>
                        </a:rPr>
                        <a:t/>
                      </a:r>
                      <a:br>
                        <a:rPr lang="en-CA" dirty="0">
                          <a:effectLst/>
                        </a:rPr>
                      </a:b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display():</a:t>
                      </a:r>
                      <a:endParaRPr lang="en-US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unit buttons on the top</a:t>
                      </a:r>
                      <a:endParaRPr lang="en-US" sz="28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29689"/>
              </p:ext>
            </p:extLst>
          </p:nvPr>
        </p:nvGraphicFramePr>
        <p:xfrm>
          <a:off x="1144223" y="916436"/>
          <a:ext cx="1760220" cy="1310640"/>
        </p:xfrm>
        <a:graphic>
          <a:graphicData uri="http://schemas.openxmlformats.org/drawingml/2006/table">
            <a:tbl>
              <a:tblPr/>
              <a:tblGrid>
                <a:gridCol w="176022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Kinematics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__init__: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self.choose=False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the specific file according to the unit. Example: *Clicks on Kinematics* -&gt; sent to Kinematics file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32210"/>
              </p:ext>
            </p:extLst>
          </p:nvPr>
        </p:nvGraphicFramePr>
        <p:xfrm>
          <a:off x="9201723" y="916436"/>
          <a:ext cx="1760220" cy="1417320"/>
        </p:xfrm>
        <a:graphic>
          <a:graphicData uri="http://schemas.openxmlformats.org/drawingml/2006/table">
            <a:tbl>
              <a:tblPr/>
              <a:tblGrid>
                <a:gridCol w="176022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Gravitational Fields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__init__: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self.choose=False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the specific file according to the unit.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6716"/>
              </p:ext>
            </p:extLst>
          </p:nvPr>
        </p:nvGraphicFramePr>
        <p:xfrm>
          <a:off x="1684134" y="3314543"/>
          <a:ext cx="1760220" cy="1203960"/>
        </p:xfrm>
        <a:graphic>
          <a:graphicData uri="http://schemas.openxmlformats.org/drawingml/2006/table">
            <a:tbl>
              <a:tblPr/>
              <a:tblGrid>
                <a:gridCol w="176022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Dynamics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__init__: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self.choose=False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the specific file according to the unit.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76066"/>
              </p:ext>
            </p:extLst>
          </p:nvPr>
        </p:nvGraphicFramePr>
        <p:xfrm>
          <a:off x="8661812" y="3314543"/>
          <a:ext cx="1760220" cy="1203960"/>
        </p:xfrm>
        <a:graphic>
          <a:graphicData uri="http://schemas.openxmlformats.org/drawingml/2006/table">
            <a:tbl>
              <a:tblPr/>
              <a:tblGrid>
                <a:gridCol w="176022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Waves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__init__: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self.choose=False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the specific file according to the unit.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36020"/>
              </p:ext>
            </p:extLst>
          </p:nvPr>
        </p:nvGraphicFramePr>
        <p:xfrm>
          <a:off x="5172973" y="4991304"/>
          <a:ext cx="1760220" cy="1417320"/>
        </p:xfrm>
        <a:graphic>
          <a:graphicData uri="http://schemas.openxmlformats.org/drawingml/2006/table">
            <a:tbl>
              <a:tblPr/>
              <a:tblGrid>
                <a:gridCol w="176022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Impulse and Momentum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__init__: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self.choose=False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the specific file according to the unit.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30544" y="-67049"/>
            <a:ext cx="8245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 Modules Chart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625751" y="1518249"/>
            <a:ext cx="1181819" cy="50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39487" y="3079630"/>
            <a:ext cx="802256" cy="49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12543" y="1518249"/>
            <a:ext cx="1242204" cy="20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17985" y="3407434"/>
            <a:ext cx="957532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52226" y="4339087"/>
            <a:ext cx="0" cy="48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6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00881"/>
              </p:ext>
            </p:extLst>
          </p:nvPr>
        </p:nvGraphicFramePr>
        <p:xfrm>
          <a:off x="647346" y="987515"/>
          <a:ext cx="1771540" cy="2683244"/>
        </p:xfrm>
        <a:graphic>
          <a:graphicData uri="http://schemas.openxmlformats.org/drawingml/2006/table">
            <a:tbl>
              <a:tblPr/>
              <a:tblGrid>
                <a:gridCol w="1771540"/>
              </a:tblGrid>
              <a:tr h="633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Functions for 2D animation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0499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redraw_2d():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Redraws the instructions for the user and the slides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redraw():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animation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redraw_start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starting items and sections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redraw_end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end projectile motions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75817"/>
              </p:ext>
            </p:extLst>
          </p:nvPr>
        </p:nvGraphicFramePr>
        <p:xfrm>
          <a:off x="9182326" y="987515"/>
          <a:ext cx="1771540" cy="1733276"/>
        </p:xfrm>
        <a:graphic>
          <a:graphicData uri="http://schemas.openxmlformats.org/drawingml/2006/table">
            <a:tbl>
              <a:tblPr/>
              <a:tblGrid>
                <a:gridCol w="1771540"/>
              </a:tblGrid>
              <a:tr h="633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Functions for 1D animation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0999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redraw_1d():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Redraws the instructions for the user and the slides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redraw():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animation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redraw_end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end projectile motions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90021"/>
              </p:ext>
            </p:extLst>
          </p:nvPr>
        </p:nvGraphicFramePr>
        <p:xfrm>
          <a:off x="4725959" y="1488911"/>
          <a:ext cx="2149294" cy="4312004"/>
        </p:xfrm>
        <a:graphic>
          <a:graphicData uri="http://schemas.openxmlformats.org/drawingml/2006/table">
            <a:tbl>
              <a:tblPr/>
              <a:tblGrid>
                <a:gridCol w="2149294"/>
              </a:tblGrid>
              <a:tr h="3407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Inputs</a:t>
                      </a:r>
                      <a:endParaRPr lang="en-CA" sz="1600" dirty="0">
                        <a:effectLst/>
                      </a:endParaRPr>
                    </a:p>
                  </a:txBody>
                  <a:tcPr marL="64369" marR="64369" marT="64369" marB="6436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2407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__: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self.val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self.maxi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maxi  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self.mini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mini     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self.xpos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700     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self.x_max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self.xpos+80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self.ypos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    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self.hit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False   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self.display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="Gucci" 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self.boxCol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=GREY   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self.unit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unit  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self.string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''                                    </a:t>
                      </a:r>
                      <a:endParaRPr lang="en-CA" sz="2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self.name = name         </a:t>
                      </a:r>
                      <a:r>
                        <a:rPr lang="en-CA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              </a:t>
                      </a:r>
                      <a:endParaRPr lang="en-CA" sz="1400" dirty="0">
                        <a:effectLst/>
                      </a:endParaRPr>
                    </a:p>
                  </a:txBody>
                  <a:tcPr marL="64369" marR="64369" marT="64369" marB="6436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draw()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sliders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move():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selects the slider and changes the values.</a:t>
                      </a:r>
                      <a:endParaRPr lang="en-US" sz="1400" dirty="0">
                        <a:effectLst/>
                      </a:endParaRPr>
                    </a:p>
                  </a:txBody>
                  <a:tcPr marL="64369" marR="64369" marT="64369" marB="6436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74646" y="-67049"/>
            <a:ext cx="7556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Kinematics Modules Chart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211683" y="1716657"/>
            <a:ext cx="1526875" cy="1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000676" y="1578634"/>
            <a:ext cx="1388853" cy="136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0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78856"/>
              </p:ext>
            </p:extLst>
          </p:nvPr>
        </p:nvGraphicFramePr>
        <p:xfrm>
          <a:off x="806212" y="1111445"/>
          <a:ext cx="1866900" cy="2377440"/>
        </p:xfrm>
        <a:graphic>
          <a:graphicData uri="http://schemas.openxmlformats.org/drawingml/2006/table">
            <a:tbl>
              <a:tblPr/>
              <a:tblGrid>
                <a:gridCol w="1866900"/>
              </a:tblGrid>
              <a:tr h="2895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Slider (For 1D)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</a:t>
                      </a:r>
                      <a:r>
                        <a:rPr lang="en-CA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CA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__:</a:t>
                      </a:r>
                      <a:endParaRPr lang="en-CA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self.val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(</a:t>
                      </a: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maxi+mini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)/2 </a:t>
                      </a:r>
                      <a:endParaRPr lang="en-CA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self.maxi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maxi </a:t>
                      </a:r>
                      <a:endParaRPr lang="en-CA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self.mini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mini </a:t>
                      </a:r>
                      <a:endParaRPr lang="en-CA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self.xpos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X/2-40  </a:t>
                      </a:r>
                      <a:endParaRPr lang="en-CA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self.x_max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self.xpos+80</a:t>
                      </a:r>
                      <a:endParaRPr lang="en-CA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self.ypos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</a:t>
                      </a:r>
                      <a:endParaRPr lang="en-CA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self.surf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   </a:t>
                      </a: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pygame.surface.Surface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((165, 50))</a:t>
                      </a:r>
                      <a:endParaRPr lang="en-CA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self.hit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False </a:t>
                      </a:r>
                      <a:endParaRPr lang="en-CA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self.unit</a:t>
                      </a:r>
                      <a:r>
                        <a:rPr lang="en-C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unit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draw()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sliders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move():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selects the slider and changes the values.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95956"/>
              </p:ext>
            </p:extLst>
          </p:nvPr>
        </p:nvGraphicFramePr>
        <p:xfrm>
          <a:off x="4299980" y="1197134"/>
          <a:ext cx="1386840" cy="3657600"/>
        </p:xfrm>
        <a:graphic>
          <a:graphicData uri="http://schemas.openxmlformats.org/drawingml/2006/table">
            <a:tbl>
              <a:tblPr/>
              <a:tblGrid>
                <a:gridCol w="1386840"/>
              </a:tblGrid>
              <a:tr h="4343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for 1D animation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__init__: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Self.mass = None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Self.a = None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Self.displacement = None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Self.time = None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Self.coef = None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Self.force_app = None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Self.fair = None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Self.start = None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0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legend():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legend with all variables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Animates according to whether it is 1D or 2D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before_start_vertical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sliders and calculates missing variables w/ vertical animation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before_start_horizontal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sliders and calculates missing variables w/ horizontal animation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start_button_press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Checks if the user pressed the start button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74909"/>
              </p:ext>
            </p:extLst>
          </p:nvPr>
        </p:nvGraphicFramePr>
        <p:xfrm>
          <a:off x="6089458" y="1197134"/>
          <a:ext cx="1272540" cy="1798320"/>
        </p:xfrm>
        <a:graphic>
          <a:graphicData uri="http://schemas.openxmlformats.org/drawingml/2006/table">
            <a:tbl>
              <a:tblPr/>
              <a:tblGrid>
                <a:gridCol w="127254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Functions for 2D animation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redraw():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Redraws the car as it moves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legend()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legend on the screen containing all the of the variables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redraw_background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Redraws the background of the animation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08429"/>
              </p:ext>
            </p:extLst>
          </p:nvPr>
        </p:nvGraphicFramePr>
        <p:xfrm>
          <a:off x="8984052" y="1197134"/>
          <a:ext cx="1866900" cy="2590800"/>
        </p:xfrm>
        <a:graphic>
          <a:graphicData uri="http://schemas.openxmlformats.org/drawingml/2006/table">
            <a:tbl>
              <a:tblPr/>
              <a:tblGrid>
                <a:gridCol w="1866900"/>
              </a:tblGrid>
              <a:tr h="2895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Slider (For 2D)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__init__: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self.val = (maxi+mini)/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self.maxi = maxiright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self.name=name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self.mini = mini 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self.xpos = X/2-40 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self.x_max = self.xpos+80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self.ypos = pos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self.hit = False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self.display="Gucci"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self.boxCol=GREY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self.unit = unit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self.choose=False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draw()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sliders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move():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selects the slider and changes the values.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06991"/>
              </p:ext>
            </p:extLst>
          </p:nvPr>
        </p:nvGraphicFramePr>
        <p:xfrm>
          <a:off x="806212" y="4028480"/>
          <a:ext cx="1902484" cy="1798320"/>
        </p:xfrm>
        <a:graphic>
          <a:graphicData uri="http://schemas.openxmlformats.org/drawingml/2006/table">
            <a:tbl>
              <a:tblPr/>
              <a:tblGrid>
                <a:gridCol w="1902484"/>
              </a:tblGrid>
              <a:tr h="2667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Functions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call_sliders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 (For 1D):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the slider class, allowing the user to move the slider and check when the user pressed the start button. Returns the values collected w/ the sliders and calculating the unknown value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choose_component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Detects which type of animation they want (2D, Horizontal or Vertical)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redraw_buttons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buttons for the types of animations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448573" y="-67049"/>
            <a:ext cx="7209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Dynamics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 Chart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634377" y="1897811"/>
            <a:ext cx="1147314" cy="27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10482" y="2096294"/>
            <a:ext cx="1092175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45491" y="2492534"/>
            <a:ext cx="1152128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75473" y="5460521"/>
            <a:ext cx="3850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25728" y="3355675"/>
            <a:ext cx="0" cy="210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1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93" y="-67049"/>
            <a:ext cx="11461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Impulse and Momentum Modules Chart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04802"/>
              </p:ext>
            </p:extLst>
          </p:nvPr>
        </p:nvGraphicFramePr>
        <p:xfrm>
          <a:off x="5032130" y="1679356"/>
          <a:ext cx="1866900" cy="1051560"/>
        </p:xfrm>
        <a:graphic>
          <a:graphicData uri="http://schemas.openxmlformats.org/drawingml/2006/table">
            <a:tbl>
              <a:tblPr/>
              <a:tblGrid>
                <a:gridCol w="186690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Spare Functions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legend()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legend on the screen containing all the of the variables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redraw_background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Redraws the background of the animation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86889"/>
              </p:ext>
            </p:extLst>
          </p:nvPr>
        </p:nvGraphicFramePr>
        <p:xfrm>
          <a:off x="2061796" y="1679356"/>
          <a:ext cx="1272540" cy="4206240"/>
        </p:xfrm>
        <a:graphic>
          <a:graphicData uri="http://schemas.openxmlformats.org/drawingml/2006/table">
            <a:tbl>
              <a:tblPr/>
              <a:tblGrid>
                <a:gridCol w="127254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Functions for 1D animation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ratio_conversion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Ratio that changes the speed of the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vall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 not have a noticeable velocity difference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Initial_pos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Constantly centers the location of collision why inputted variables are reasonable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legend():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a legend given the variables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distance():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Finds the distance between ball and the center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ask_for_input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the slider class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find_missing_momentum1D():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Finds the missing variable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redraw_1d():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Redraws the animation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legend()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legend on the screen containing all the of the variables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redraw_background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Redraws the background of the animation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2075"/>
              </p:ext>
            </p:extLst>
          </p:nvPr>
        </p:nvGraphicFramePr>
        <p:xfrm>
          <a:off x="8596824" y="1679356"/>
          <a:ext cx="1272540" cy="3992880"/>
        </p:xfrm>
        <a:graphic>
          <a:graphicData uri="http://schemas.openxmlformats.org/drawingml/2006/table">
            <a:tbl>
              <a:tblPr/>
              <a:tblGrid>
                <a:gridCol w="127254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Functions for 2D animation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ratio_conversion2D():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Ratio that changes the speed of the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vall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 not have a noticeable velocity difference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legend():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a legend given the variables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ask_for_input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the slider class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find_missing_momentum2D():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Finds the missing variable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indication():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Finds the ball that is not on the screen and  displays an indicator to where tis located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redraw_2d():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Redraws the car as it moves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legend()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legend on the screen containing all the of the variables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redraw_background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Redraws the background of the animation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26607"/>
              </p:ext>
            </p:extLst>
          </p:nvPr>
        </p:nvGraphicFramePr>
        <p:xfrm>
          <a:off x="5032130" y="3508156"/>
          <a:ext cx="1866900" cy="2377440"/>
        </p:xfrm>
        <a:graphic>
          <a:graphicData uri="http://schemas.openxmlformats.org/drawingml/2006/table">
            <a:tbl>
              <a:tblPr/>
              <a:tblGrid>
                <a:gridCol w="1866900"/>
              </a:tblGrid>
              <a:tr h="2895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Slider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__init__: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self.val = (maxi+mini)/2 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self.maxi = maxi 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self.mini = mini 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self.xpos = X/2-40  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self.x_max = self.xpos+80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self.ypos = pos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self.surf =    pygame.surface.Surface((165, 50))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self.hit = False </a:t>
                      </a:r>
                      <a:endParaRPr lang="en-CA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self.unit = unit</a:t>
                      </a:r>
                      <a:endParaRPr lang="en-CA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draw()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sliders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move():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selects the slider and changes the values.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7244862" y="2101362"/>
            <a:ext cx="1099038" cy="7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280031" y="2730916"/>
            <a:ext cx="1116623" cy="108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24654" y="1863969"/>
            <a:ext cx="1019908" cy="23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24654" y="2730916"/>
            <a:ext cx="861644" cy="99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3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0291" y="-67049"/>
            <a:ext cx="9885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Gravitational Fields Modules Chart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00234"/>
              </p:ext>
            </p:extLst>
          </p:nvPr>
        </p:nvGraphicFramePr>
        <p:xfrm>
          <a:off x="6291018" y="1379125"/>
          <a:ext cx="1809186" cy="2054188"/>
        </p:xfrm>
        <a:graphic>
          <a:graphicData uri="http://schemas.openxmlformats.org/drawingml/2006/table">
            <a:tbl>
              <a:tblPr/>
              <a:tblGrid>
                <a:gridCol w="1809186"/>
              </a:tblGrid>
              <a:tr h="6244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Functions for animation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4297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circular_orbit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():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Adjusts drawing variables with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imputed values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ledge():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Ledgend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redraw():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Using the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inputed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values, draws the animation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notes():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instructions for the user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35287"/>
              </p:ext>
            </p:extLst>
          </p:nvPr>
        </p:nvGraphicFramePr>
        <p:xfrm>
          <a:off x="3333750" y="3154888"/>
          <a:ext cx="2161276" cy="3124200"/>
        </p:xfrm>
        <a:graphic>
          <a:graphicData uri="http://schemas.openxmlformats.org/drawingml/2006/table">
            <a:tbl>
              <a:tblPr/>
              <a:tblGrid>
                <a:gridCol w="2161276"/>
              </a:tblGrid>
              <a:tr h="2895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Inputs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__: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self.xpos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700   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self.ypos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    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self.unit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unit     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corrisponding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unit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self.string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''    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self.val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None      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self.display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="Gucci"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self.boxCol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=GREY </a:t>
                      </a:r>
                      <a:endParaRPr lang="en-CA" sz="2800" dirty="0">
                        <a:effectLst/>
                      </a:endParaRPr>
                    </a:p>
                    <a:p>
                      <a:pPr fontAlgn="t"/>
                      <a:r>
                        <a:rPr lang="en-CA" dirty="0">
                          <a:effectLst/>
                        </a:rPr>
                        <a:t/>
                      </a:r>
                      <a:br>
                        <a:rPr lang="en-CA" dirty="0">
                          <a:effectLst/>
                        </a:rPr>
                      </a:b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draw()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sliders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move():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selects the variable and inputs value with keyboard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58596" y="1759789"/>
            <a:ext cx="983412" cy="126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4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8053" y="-67049"/>
            <a:ext cx="6330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Waves Modules Chart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05593"/>
              </p:ext>
            </p:extLst>
          </p:nvPr>
        </p:nvGraphicFramePr>
        <p:xfrm>
          <a:off x="6769786" y="1591616"/>
          <a:ext cx="1272540" cy="1158240"/>
        </p:xfrm>
        <a:graphic>
          <a:graphicData uri="http://schemas.openxmlformats.org/drawingml/2006/table">
            <a:tbl>
              <a:tblPr/>
              <a:tblGrid>
                <a:gridCol w="1272540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Functions for animation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 wave():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animation using the provided variables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46712"/>
              </p:ext>
            </p:extLst>
          </p:nvPr>
        </p:nvGraphicFramePr>
        <p:xfrm>
          <a:off x="3265489" y="2749856"/>
          <a:ext cx="2836374" cy="3017520"/>
        </p:xfrm>
        <a:graphic>
          <a:graphicData uri="http://schemas.openxmlformats.org/drawingml/2006/table">
            <a:tbl>
              <a:tblPr/>
              <a:tblGrid>
                <a:gridCol w="2836374"/>
              </a:tblGrid>
              <a:tr h="2895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 Slider</a:t>
                      </a: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__: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self.val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self.maxi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maxi   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self.mini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mini  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self.xpos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700 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self.ypos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    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self.surf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</a:t>
                      </a: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pygame.surface.Surface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((180, 50))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self.hit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False                            </a:t>
                      </a:r>
                      <a:endParaRPr lang="en-CA" sz="2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self.unit</a:t>
                      </a:r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unit</a:t>
                      </a:r>
                      <a:endParaRPr lang="en-CA" sz="2800" dirty="0">
                        <a:effectLst/>
                      </a:endParaRPr>
                    </a:p>
                    <a:p>
                      <a:pPr fontAlgn="t"/>
                      <a:r>
                        <a:rPr lang="en-CA" dirty="0">
                          <a:effectLst/>
                        </a:rPr>
                        <a:t/>
                      </a:r>
                      <a:br>
                        <a:rPr lang="en-CA" dirty="0">
                          <a:effectLst/>
                        </a:rPr>
                      </a:br>
                      <a:endParaRPr lang="en-CA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draw()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Draws the sliders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move():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selects the variable and inputs value with keyboard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12779" y="1987062"/>
            <a:ext cx="1002323" cy="55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819</Words>
  <Application>Microsoft Office PowerPoint</Application>
  <PresentationFormat>Widescreen</PresentationFormat>
  <Paragraphs>241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Steiner</dc:creator>
  <cp:lastModifiedBy>Ryan Steiner</cp:lastModifiedBy>
  <cp:revision>5</cp:revision>
  <dcterms:created xsi:type="dcterms:W3CDTF">2019-01-23T19:25:11Z</dcterms:created>
  <dcterms:modified xsi:type="dcterms:W3CDTF">2019-01-23T19:35:39Z</dcterms:modified>
</cp:coreProperties>
</file>