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0ED6-2027-422D-A980-69D3C1F0616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67D2-DA26-4BDC-827F-242384D4A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Interpolation and Smoothing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Statistics for </a:t>
            </a:r>
            <a:r>
              <a:rPr lang="en-US" dirty="0" err="1" smtClean="0"/>
              <a:t>Geoinformatics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95" y="102790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600" dirty="0" smtClean="0"/>
          </a:p>
          <a:p>
            <a:r>
              <a:rPr lang="en-US" sz="4000" dirty="0" smtClean="0"/>
              <a:t>Interpolation </a:t>
            </a:r>
          </a:p>
          <a:p>
            <a:pPr lvl="1"/>
            <a:r>
              <a:rPr lang="en-US" sz="4000" dirty="0" smtClean="0"/>
              <a:t>Why interpolate?</a:t>
            </a:r>
          </a:p>
          <a:p>
            <a:pPr lvl="1"/>
            <a:r>
              <a:rPr lang="en-US" sz="4000" dirty="0" smtClean="0"/>
              <a:t>Linear</a:t>
            </a:r>
          </a:p>
          <a:p>
            <a:pPr lvl="1"/>
            <a:r>
              <a:rPr lang="en-US" sz="4000" dirty="0"/>
              <a:t>S</a:t>
            </a:r>
            <a:r>
              <a:rPr lang="en-US" sz="4000" dirty="0" smtClean="0"/>
              <a:t>pline interpolation</a:t>
            </a:r>
          </a:p>
          <a:p>
            <a:r>
              <a:rPr lang="en-US" sz="4000" dirty="0" smtClean="0"/>
              <a:t>Smoothing of time series </a:t>
            </a:r>
          </a:p>
          <a:p>
            <a:pPr lvl="1"/>
            <a:r>
              <a:rPr lang="en-US" sz="4000" dirty="0" smtClean="0"/>
              <a:t>Why smooth?</a:t>
            </a:r>
          </a:p>
          <a:p>
            <a:pPr lvl="1"/>
            <a:r>
              <a:rPr lang="en-US" sz="4000" dirty="0" smtClean="0"/>
              <a:t>Running means </a:t>
            </a:r>
          </a:p>
          <a:p>
            <a:r>
              <a:rPr lang="en-US" sz="4800" dirty="0" smtClean="0"/>
              <a:t>Overview of </a:t>
            </a:r>
            <a:r>
              <a:rPr lang="en-US" sz="4800" dirty="0" err="1" smtClean="0"/>
              <a:t>assigment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199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interpolate?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29" y="2075447"/>
            <a:ext cx="7626518" cy="36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Interpolation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36" y="2176964"/>
            <a:ext cx="4775785" cy="40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Spline interpolation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364582"/>
            <a:ext cx="6781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smooth?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3" y="1690688"/>
            <a:ext cx="7475620" cy="48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47" y="167355"/>
            <a:ext cx="10515600" cy="1325563"/>
          </a:xfrm>
        </p:spPr>
        <p:txBody>
          <a:bodyPr/>
          <a:lstStyle/>
          <a:p>
            <a:r>
              <a:rPr lang="en-US" b="1" dirty="0" smtClean="0"/>
              <a:t>Smoothing using running means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64" y="1492918"/>
            <a:ext cx="3762626" cy="48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U</a:t>
            </a:r>
            <a:r>
              <a:rPr lang="en-US" sz="4000" i="1" dirty="0" smtClean="0"/>
              <a:t>se </a:t>
            </a:r>
            <a:r>
              <a:rPr lang="en-US" sz="4000" i="1" dirty="0" err="1" smtClean="0"/>
              <a:t>Matlab</a:t>
            </a:r>
            <a:r>
              <a:rPr lang="en-US" sz="4000" i="1" dirty="0" smtClean="0"/>
              <a:t> and Gulf of Mexico satellite Chlorophyll data to perform:</a:t>
            </a:r>
          </a:p>
          <a:p>
            <a:r>
              <a:rPr lang="en-US" sz="4000" dirty="0"/>
              <a:t>L</a:t>
            </a:r>
            <a:r>
              <a:rPr lang="en-US" sz="4000" dirty="0" smtClean="0"/>
              <a:t>inear interpolation</a:t>
            </a:r>
          </a:p>
          <a:p>
            <a:r>
              <a:rPr lang="en-US" sz="4000" dirty="0" smtClean="0"/>
              <a:t>Spline interpolation</a:t>
            </a:r>
          </a:p>
          <a:p>
            <a:r>
              <a:rPr lang="en-US" sz="4000" dirty="0" smtClean="0"/>
              <a:t>3-point smoothing</a:t>
            </a:r>
          </a:p>
          <a:p>
            <a:r>
              <a:rPr lang="en-US" sz="4000" dirty="0" smtClean="0"/>
              <a:t>7-point smoothing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49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Interpolation and Smoothing</vt:lpstr>
      <vt:lpstr>Outline</vt:lpstr>
      <vt:lpstr>Why interpolate?</vt:lpstr>
      <vt:lpstr>Linear Interpolation</vt:lpstr>
      <vt:lpstr>Spline interpolation</vt:lpstr>
      <vt:lpstr>Why smooth?</vt:lpstr>
      <vt:lpstr>Smoothing using running means </vt:lpstr>
      <vt:lpstr>Overview of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and Smoothing</dc:title>
  <dc:creator>Alberto Mestas-Nunez</dc:creator>
  <cp:lastModifiedBy>Alberto Mestas-Nunez</cp:lastModifiedBy>
  <cp:revision>9</cp:revision>
  <dcterms:created xsi:type="dcterms:W3CDTF">2019-04-25T21:36:24Z</dcterms:created>
  <dcterms:modified xsi:type="dcterms:W3CDTF">2019-04-25T22:44:05Z</dcterms:modified>
</cp:coreProperties>
</file>