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0" autoAdjust="0"/>
    <p:restoredTop sz="94617" autoAdjust="0"/>
  </p:normalViewPr>
  <p:slideViewPr>
    <p:cSldViewPr snapToGrid="0" snapToObjects="1">
      <p:cViewPr>
        <p:scale>
          <a:sx n="100" d="100"/>
          <a:sy n="100" d="100"/>
        </p:scale>
        <p:origin x="-1888" y="-4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sv-SE" smtClean="0"/>
              <a:t>Tactile Smoke-Detector Interface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C7C65E-8AE1-ED4C-9F8C-EB5AE18355F7}" type="datetime1">
              <a:rPr lang="en-IE" smtClean="0"/>
              <a:t>28/03/2013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5D481-D4BC-BD4A-AA30-5C12FCA86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11671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sv-SE" smtClean="0"/>
              <a:t>Tactile Smoke-Detector Interface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6DE68-3526-4346-91F3-D1880599979A}" type="datetime1">
              <a:rPr lang="en-IE" smtClean="0"/>
              <a:t>28/03/2013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4A1EE-74F5-5F40-A583-A658518D1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10166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sv-SE" smtClean="0"/>
              <a:t>Tactile Smoke-Detector Interface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53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25D85-CF9D-BC4C-8993-5457A2684F98}" type="datetime1">
              <a:rPr lang="en-IE" smtClean="0"/>
              <a:t>28/03/2013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65A4-6AD2-8B4C-8EFE-15377E8F294B}" type="datetime1">
              <a:rPr lang="en-IE" smtClean="0"/>
              <a:t>28/03/2013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0F9F-7589-4E4C-95A2-8DB382877AB5}" type="datetime1">
              <a:rPr lang="en-IE" smtClean="0"/>
              <a:t>28/03/2013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8C81EFC1-8045-FC46-AFB0-A0B7612C6FB1}" type="datetime1">
              <a:rPr lang="en-IE" smtClean="0"/>
              <a:t>28/03/2013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9B163654-45AD-AD48-98D6-6778BAB8677F}" type="datetime1">
              <a:rPr lang="en-IE" smtClean="0"/>
              <a:t>28/03/2013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7A06AA9A-E146-4944-8FC4-56F2896B37EC}" type="datetime1">
              <a:rPr lang="en-IE" smtClean="0"/>
              <a:t>28/03/2013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155D-E96E-1740-9A27-6D96F11825E9}" type="datetime1">
              <a:rPr lang="en-IE" smtClean="0"/>
              <a:t>28/03/2013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AD37-AC42-1242-BD65-79B2E8117D9B}" type="datetime1">
              <a:rPr lang="en-IE" smtClean="0"/>
              <a:t>28/03/2013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82E9-A08A-CE43-BE07-47F2EF814F09}" type="datetime1">
              <a:rPr lang="en-IE" smtClean="0"/>
              <a:t>28/03/2013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8E197-24CC-D94B-AC4A-48B7DA094CC2}" type="datetime1">
              <a:rPr lang="en-IE" smtClean="0"/>
              <a:t>28/03/2013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F3BC-A340-5A4F-A3A0-3FE7604B2AB0}" type="datetime1">
              <a:rPr lang="en-IE" smtClean="0"/>
              <a:t>28/03/2013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A0BF-4A66-1645-9B0C-6CB2DD690417}" type="datetime1">
              <a:rPr lang="en-IE" smtClean="0"/>
              <a:t>28/03/2013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15FE5-F86C-9241-8E3C-64F1EAAB1B31}" type="datetime1">
              <a:rPr lang="en-IE" smtClean="0"/>
              <a:t>28/03/2013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3D8C3-7D6E-D646-A7C7-F963C393D7FD}" type="datetime1">
              <a:rPr lang="en-IE" smtClean="0"/>
              <a:t>28/03/2013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A3DBF-F11E-A54A-8501-3853E01A561E}" type="datetime1">
              <a:rPr lang="en-IE" smtClean="0"/>
              <a:t>28/03/2013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6DD55-191E-9947-A2F5-9900244FDC98}" type="datetime1">
              <a:rPr lang="en-IE" smtClean="0"/>
              <a:t>28/03/2013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D48D0A0-EE85-3549-800A-91DA26B84D76}" type="datetime1">
              <a:rPr lang="en-IE" smtClean="0"/>
              <a:t>28/03/2013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717" y="1361587"/>
            <a:ext cx="7047487" cy="2494339"/>
          </a:xfrm>
        </p:spPr>
        <p:txBody>
          <a:bodyPr/>
          <a:lstStyle/>
          <a:p>
            <a:r>
              <a:rPr lang="en-US" dirty="0" smtClean="0"/>
              <a:t>Tactile </a:t>
            </a:r>
            <a:br>
              <a:rPr lang="en-US" dirty="0" smtClean="0"/>
            </a:br>
            <a:r>
              <a:rPr lang="en-US" dirty="0" smtClean="0"/>
              <a:t>Smoke-Detector</a:t>
            </a:r>
            <a:br>
              <a:rPr lang="en-US" dirty="0" smtClean="0"/>
            </a:b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David Burson</a:t>
            </a:r>
          </a:p>
          <a:p>
            <a:endParaRPr lang="en-US" dirty="0"/>
          </a:p>
          <a:p>
            <a:r>
              <a:rPr lang="en-US" dirty="0" smtClean="0"/>
              <a:t>Supervised by Dr Barry McMullin</a:t>
            </a:r>
          </a:p>
          <a:p>
            <a:endParaRPr lang="en-US" dirty="0"/>
          </a:p>
          <a:p>
            <a:r>
              <a:rPr lang="en-US" dirty="0"/>
              <a:t>B. Eng Electronic Engineering 2013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677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79463" y="1770546"/>
            <a:ext cx="7583487" cy="4208930"/>
          </a:xfrm>
        </p:spPr>
        <p:txBody>
          <a:bodyPr>
            <a:normAutofit/>
          </a:bodyPr>
          <a:lstStyle/>
          <a:p>
            <a:r>
              <a:rPr lang="en-US" dirty="0" smtClean="0"/>
              <a:t>Receiver/Warning Circuit</a:t>
            </a:r>
          </a:p>
          <a:p>
            <a:pPr lvl="1"/>
            <a:r>
              <a:rPr lang="en-US" dirty="0" smtClean="0"/>
              <a:t>RF Receiver collects signal.</a:t>
            </a:r>
          </a:p>
          <a:p>
            <a:pPr lvl="1"/>
            <a:r>
              <a:rPr lang="en-US" dirty="0" smtClean="0"/>
              <a:t>Signal processed by microcontroller.</a:t>
            </a:r>
          </a:p>
          <a:p>
            <a:pPr lvl="1"/>
            <a:r>
              <a:rPr lang="en-US" dirty="0" smtClean="0"/>
              <a:t>Program sends AT commands to GSM module in order to transmit warning call or SMS.</a:t>
            </a:r>
          </a:p>
          <a:p>
            <a:pPr marL="282575" lvl="1" indent="0">
              <a:buNone/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499050" y="266291"/>
            <a:ext cx="3618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Tactile Smoke-Detector Interface</a:t>
            </a:r>
          </a:p>
        </p:txBody>
      </p:sp>
      <p:pic>
        <p:nvPicPr>
          <p:cNvPr id="8" name="Picture 7" descr="ReceiverDiagram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514" y="3668148"/>
            <a:ext cx="4168189" cy="293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063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/>
          <a:p>
            <a:r>
              <a:rPr lang="en-US" dirty="0" smtClean="0"/>
              <a:t>To Do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79463" y="1770546"/>
            <a:ext cx="7583487" cy="4208930"/>
          </a:xfrm>
        </p:spPr>
        <p:txBody>
          <a:bodyPr>
            <a:normAutofit/>
          </a:bodyPr>
          <a:lstStyle/>
          <a:p>
            <a:r>
              <a:rPr lang="en-US" dirty="0" smtClean="0"/>
              <a:t>Develop code in order to remotely program the call-out number via SMS</a:t>
            </a:r>
          </a:p>
          <a:p>
            <a:pPr lvl="1"/>
            <a:r>
              <a:rPr lang="en-US" dirty="0"/>
              <a:t>Proving difficult due to serial connection between TC35 and GSM </a:t>
            </a:r>
            <a:r>
              <a:rPr lang="en-US" dirty="0" smtClean="0"/>
              <a:t>Module.</a:t>
            </a:r>
          </a:p>
          <a:p>
            <a:r>
              <a:rPr lang="en-US" dirty="0"/>
              <a:t> </a:t>
            </a:r>
            <a:r>
              <a:rPr lang="en-US" dirty="0" smtClean="0"/>
              <a:t>Develop suitable and safe under-pillow vibrator.</a:t>
            </a:r>
          </a:p>
          <a:p>
            <a:r>
              <a:rPr lang="en-US" dirty="0" smtClean="0"/>
              <a:t>Package project in user-friendly and aesthetically suitable way.</a:t>
            </a:r>
            <a:endParaRPr lang="en-US" dirty="0"/>
          </a:p>
          <a:p>
            <a:pPr marL="282575" lvl="1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499050" y="266291"/>
            <a:ext cx="3618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Tactile Smoke-Detector Interface</a:t>
            </a:r>
          </a:p>
        </p:txBody>
      </p:sp>
    </p:spTree>
    <p:extLst>
      <p:ext uri="{BB962C8B-B14F-4D97-AF65-F5344CB8AC3E}">
        <p14:creationId xmlns:p14="http://schemas.microsoft.com/office/powerpoint/2010/main" val="899869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9050" y="266291"/>
            <a:ext cx="3618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Tactile Smoke-Detector Interface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Smoke detectors with a small and inexpensive pairing of a RF transmitter and microcontroller transmit a warning</a:t>
            </a:r>
          </a:p>
          <a:p>
            <a:r>
              <a:rPr lang="en-US" dirty="0" smtClean="0"/>
              <a:t>Received via RF Receiver, processed by controller</a:t>
            </a:r>
          </a:p>
          <a:p>
            <a:r>
              <a:rPr lang="en-US" dirty="0" smtClean="0"/>
              <a:t> </a:t>
            </a:r>
            <a:r>
              <a:rPr lang="en-US" dirty="0"/>
              <a:t>W</a:t>
            </a:r>
            <a:r>
              <a:rPr lang="en-US" dirty="0" smtClean="0"/>
              <a:t>arning phone call is made via the GSM module to users mobile phone</a:t>
            </a:r>
          </a:p>
          <a:p>
            <a:r>
              <a:rPr lang="en-US" dirty="0" smtClean="0"/>
              <a:t>Pillow shaker/vibrator is switched on in a pulse loop to wake a sleeping individual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 </a:t>
            </a:r>
            <a:r>
              <a:rPr lang="en-US" dirty="0" smtClean="0"/>
              <a:t>now invite questions from the audience.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118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892470"/>
            <a:ext cx="7583487" cy="532918"/>
          </a:xfrm>
        </p:spPr>
        <p:txBody>
          <a:bodyPr/>
          <a:lstStyle/>
          <a:p>
            <a:r>
              <a:rPr lang="en-US" dirty="0" smtClean="0"/>
              <a:t>Project Brief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1800" dirty="0" smtClean="0"/>
              <a:t>Fires are an added danger </a:t>
            </a:r>
            <a:r>
              <a:rPr lang="en-US" sz="1800" dirty="0" smtClean="0"/>
              <a:t>to people who are deaf/hard of hearing as they may fail to hear a smoke detector.</a:t>
            </a:r>
          </a:p>
          <a:p>
            <a:pPr>
              <a:lnSpc>
                <a:spcPct val="130000"/>
              </a:lnSpc>
            </a:pPr>
            <a:endParaRPr lang="en-US" sz="1800" dirty="0" smtClean="0"/>
          </a:p>
          <a:p>
            <a:pPr>
              <a:lnSpc>
                <a:spcPct val="130000"/>
              </a:lnSpc>
            </a:pPr>
            <a:r>
              <a:rPr lang="en-US" sz="1800" dirty="0" smtClean="0"/>
              <a:t>Design a solution that will provide a mobile, tactile danger warning to a user in the case of a smoke detection.</a:t>
            </a:r>
            <a:endParaRPr lang="en-US" sz="1100" dirty="0"/>
          </a:p>
        </p:txBody>
      </p:sp>
      <p:sp>
        <p:nvSpPr>
          <p:cNvPr id="4" name="Rectangle 3"/>
          <p:cNvSpPr/>
          <p:nvPr/>
        </p:nvSpPr>
        <p:spPr>
          <a:xfrm>
            <a:off x="436581" y="252820"/>
            <a:ext cx="3618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Tactile Smoke-Detector Interface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0" y="116684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108570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Breakdown of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 of sensing a danger?</a:t>
            </a:r>
          </a:p>
          <a:p>
            <a:pPr lvl="1"/>
            <a:r>
              <a:rPr lang="en-US" dirty="0" smtClean="0"/>
              <a:t>Investigate common smoke detection methods.</a:t>
            </a:r>
          </a:p>
          <a:p>
            <a:pPr lvl="1"/>
            <a:r>
              <a:rPr lang="en-US" dirty="0" smtClean="0"/>
              <a:t>Choose one.</a:t>
            </a:r>
          </a:p>
          <a:p>
            <a:r>
              <a:rPr lang="en-US" dirty="0" smtClean="0"/>
              <a:t>How to process danger?</a:t>
            </a:r>
          </a:p>
          <a:p>
            <a:pPr lvl="1"/>
            <a:r>
              <a:rPr lang="en-US" dirty="0" smtClean="0"/>
              <a:t>How to handle multiple detection points?</a:t>
            </a:r>
          </a:p>
          <a:p>
            <a:r>
              <a:rPr lang="en-US" dirty="0"/>
              <a:t>How to </a:t>
            </a:r>
            <a:r>
              <a:rPr lang="en-US" dirty="0" smtClean="0"/>
              <a:t>communicate danger to user?</a:t>
            </a:r>
          </a:p>
          <a:p>
            <a:pPr lvl="1"/>
            <a:r>
              <a:rPr lang="en-US" dirty="0" smtClean="0"/>
              <a:t>Develop portable device or adapt existing?</a:t>
            </a:r>
          </a:p>
          <a:p>
            <a:pPr lvl="1"/>
            <a:r>
              <a:rPr lang="en-US" dirty="0" smtClean="0"/>
              <a:t>How to handle multiple detectors in a location?</a:t>
            </a:r>
          </a:p>
        </p:txBody>
      </p:sp>
      <p:sp>
        <p:nvSpPr>
          <p:cNvPr id="4" name="Rectangle 3"/>
          <p:cNvSpPr/>
          <p:nvPr/>
        </p:nvSpPr>
        <p:spPr>
          <a:xfrm>
            <a:off x="499050" y="266291"/>
            <a:ext cx="3618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Tactile Smoke-Detector Interface</a:t>
            </a:r>
          </a:p>
        </p:txBody>
      </p:sp>
    </p:spTree>
    <p:extLst>
      <p:ext uri="{BB962C8B-B14F-4D97-AF65-F5344CB8AC3E}">
        <p14:creationId xmlns:p14="http://schemas.microsoft.com/office/powerpoint/2010/main" val="565048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/>
          <a:p>
            <a:r>
              <a:rPr lang="en-US" dirty="0" smtClean="0"/>
              <a:t>Problem Solving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79463" y="1828800"/>
            <a:ext cx="7583487" cy="4208930"/>
          </a:xfrm>
        </p:spPr>
        <p:txBody>
          <a:bodyPr>
            <a:normAutofit/>
          </a:bodyPr>
          <a:lstStyle/>
          <a:p>
            <a:r>
              <a:rPr lang="en-US" dirty="0" smtClean="0"/>
              <a:t>Method of sensing a danger</a:t>
            </a:r>
            <a:endParaRPr lang="en-US" dirty="0"/>
          </a:p>
          <a:p>
            <a:pPr marL="581025" lvl="1" indent="-285750">
              <a:lnSpc>
                <a:spcPct val="120000"/>
              </a:lnSpc>
            </a:pPr>
            <a:r>
              <a:rPr lang="en-US" sz="1600" dirty="0" smtClean="0"/>
              <a:t>The most common household fire detection method is a ceiling mounted smoke-detector</a:t>
            </a:r>
            <a:r>
              <a:rPr lang="en-US" sz="1600" dirty="0" smtClean="0"/>
              <a:t>.</a:t>
            </a:r>
          </a:p>
          <a:p>
            <a:pPr marL="581025" lvl="1" indent="-285750">
              <a:lnSpc>
                <a:spcPct val="120000"/>
              </a:lnSpc>
            </a:pPr>
            <a:endParaRPr lang="en-US" sz="1600" dirty="0" smtClean="0"/>
          </a:p>
          <a:p>
            <a:pPr marL="581025" lvl="1" indent="-285750">
              <a:lnSpc>
                <a:spcPct val="120000"/>
              </a:lnSpc>
            </a:pPr>
            <a:r>
              <a:rPr lang="en-US" sz="1600" dirty="0" smtClean="0"/>
              <a:t>Operate in two ways; Ionization or Photoelectric</a:t>
            </a:r>
          </a:p>
          <a:p>
            <a:pPr marL="295275" lvl="1" indent="0">
              <a:lnSpc>
                <a:spcPct val="120000"/>
              </a:lnSpc>
              <a:buNone/>
            </a:pPr>
            <a:endParaRPr lang="en-US" sz="1600" dirty="0" smtClean="0"/>
          </a:p>
          <a:p>
            <a:pPr marL="581025" lvl="1" indent="-285750">
              <a:lnSpc>
                <a:spcPct val="120000"/>
              </a:lnSpc>
            </a:pPr>
            <a:r>
              <a:rPr lang="en-US" sz="1600" dirty="0" smtClean="0"/>
              <a:t>Smoke Detectors’ IC can be adapted using designated</a:t>
            </a:r>
          </a:p>
          <a:p>
            <a:pPr marL="295275" lvl="1" indent="0">
              <a:lnSpc>
                <a:spcPct val="120000"/>
              </a:lnSpc>
              <a:buNone/>
            </a:pPr>
            <a:r>
              <a:rPr lang="en-US" sz="1600" dirty="0" smtClean="0"/>
              <a:t>I/O Pin to interface with a microcontroller.</a:t>
            </a:r>
          </a:p>
        </p:txBody>
      </p:sp>
      <p:sp>
        <p:nvSpPr>
          <p:cNvPr id="6" name="Rectangle 5"/>
          <p:cNvSpPr/>
          <p:nvPr/>
        </p:nvSpPr>
        <p:spPr>
          <a:xfrm>
            <a:off x="499050" y="266291"/>
            <a:ext cx="3618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Tactile Smoke-Detector Interface</a:t>
            </a:r>
          </a:p>
        </p:txBody>
      </p:sp>
      <p:pic>
        <p:nvPicPr>
          <p:cNvPr id="7" name="Picture 6" descr="Screen Shot 2013-03-24 at 22.15.3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218" y="4030318"/>
            <a:ext cx="2226968" cy="257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634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/>
          <a:p>
            <a:r>
              <a:rPr lang="en-US" dirty="0" smtClean="0"/>
              <a:t>Problem Solving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79463" y="1828800"/>
            <a:ext cx="7583487" cy="4208930"/>
          </a:xfrm>
        </p:spPr>
        <p:txBody>
          <a:bodyPr>
            <a:normAutofit/>
          </a:bodyPr>
          <a:lstStyle/>
          <a:p>
            <a:r>
              <a:rPr lang="en-US" dirty="0" smtClean="0"/>
              <a:t>How to Process Danger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Select a microcontroller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PIC or Arduino?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Arduino UNO, compact &amp; practical for early prototyping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Multiple Analog, Digital and Power I/O Pins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Serial Interface</a:t>
            </a:r>
          </a:p>
        </p:txBody>
      </p:sp>
      <p:sp>
        <p:nvSpPr>
          <p:cNvPr id="6" name="Rectangle 5"/>
          <p:cNvSpPr/>
          <p:nvPr/>
        </p:nvSpPr>
        <p:spPr>
          <a:xfrm>
            <a:off x="499050" y="266291"/>
            <a:ext cx="3618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Tactile Smoke-Detector Interface</a:t>
            </a:r>
          </a:p>
        </p:txBody>
      </p:sp>
      <p:pic>
        <p:nvPicPr>
          <p:cNvPr id="8" name="Picture 7" descr="Screen Shot 2013-03-24 at 22.50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396" y="4121792"/>
            <a:ext cx="3084441" cy="229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716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/>
          <a:p>
            <a:r>
              <a:rPr lang="en-US" dirty="0" smtClean="0"/>
              <a:t>Problem Solving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79463" y="1828800"/>
            <a:ext cx="7583487" cy="4208930"/>
          </a:xfrm>
        </p:spPr>
        <p:txBody>
          <a:bodyPr>
            <a:normAutofit/>
          </a:bodyPr>
          <a:lstStyle/>
          <a:p>
            <a:r>
              <a:rPr lang="en-US" dirty="0" smtClean="0"/>
              <a:t>How to Communicate Danger?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How to handle multiple detectors in a home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433 MHz RF Transmitter interfaced with microcontroller on each smoke-detector.</a:t>
            </a:r>
          </a:p>
          <a:p>
            <a:pPr lvl="1">
              <a:lnSpc>
                <a:spcPct val="120000"/>
              </a:lnSpc>
            </a:pPr>
            <a:endParaRPr lang="en-US" dirty="0" smtClean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 smtClean="0"/>
          </a:p>
          <a:p>
            <a:pPr lvl="2">
              <a:lnSpc>
                <a:spcPct val="120000"/>
              </a:lnSpc>
            </a:pPr>
            <a:r>
              <a:rPr lang="en-US" dirty="0" smtClean="0"/>
              <a:t>RF Receiver at central ‘server’ receives signal and processed by microcontroller.</a:t>
            </a:r>
            <a:endParaRPr lang="en-US" dirty="0"/>
          </a:p>
          <a:p>
            <a:pPr lvl="1">
              <a:lnSpc>
                <a:spcPct val="120000"/>
              </a:lnSpc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499050" y="266291"/>
            <a:ext cx="3618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Tactile Smoke-Detector Interface</a:t>
            </a:r>
          </a:p>
        </p:txBody>
      </p:sp>
      <p:pic>
        <p:nvPicPr>
          <p:cNvPr id="10" name="Picture 9" descr="Untitled-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796" y="1654425"/>
            <a:ext cx="3510304" cy="496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844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/>
          <a:p>
            <a:r>
              <a:rPr lang="en-US" dirty="0" smtClean="0"/>
              <a:t>Problem Solving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79463" y="1828800"/>
            <a:ext cx="7583487" cy="4208930"/>
          </a:xfrm>
        </p:spPr>
        <p:txBody>
          <a:bodyPr>
            <a:normAutofit/>
          </a:bodyPr>
          <a:lstStyle/>
          <a:p>
            <a:r>
              <a:rPr lang="en-US" dirty="0" smtClean="0"/>
              <a:t>How to Alert Hearing-Impaired User?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Mobile alert method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A mobile phone is a ready-made portable device, danger alert can be achieved by sending a warning call or SMS.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Incorporate a GSM module into the receiver circuit in order to transmit calls or SMS’.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Chose the SIEMENS TC35 GSM Module Development Board.</a:t>
            </a:r>
          </a:p>
          <a:p>
            <a:pPr marL="860425" lvl="3" indent="0">
              <a:lnSpc>
                <a:spcPct val="120000"/>
              </a:lnSpc>
              <a:buNone/>
            </a:pPr>
            <a:endParaRPr lang="en-US" dirty="0" smtClean="0"/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9050" y="266291"/>
            <a:ext cx="3618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Tactile Smoke-Detector Interface</a:t>
            </a:r>
          </a:p>
        </p:txBody>
      </p:sp>
      <p:pic>
        <p:nvPicPr>
          <p:cNvPr id="8" name="Picture 7" descr="Screen Shot 2013-03-24 at 16.25.5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785613" y="4012305"/>
            <a:ext cx="2064929" cy="308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611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/>
          <a:p>
            <a:r>
              <a:rPr lang="en-US" dirty="0" smtClean="0"/>
              <a:t>Problem Solving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779463" y="2038516"/>
            <a:ext cx="7583487" cy="4208930"/>
          </a:xfrm>
        </p:spPr>
        <p:txBody>
          <a:bodyPr>
            <a:normAutofit/>
          </a:bodyPr>
          <a:lstStyle/>
          <a:p>
            <a:r>
              <a:rPr lang="en-US" dirty="0" smtClean="0"/>
              <a:t>How to Alert Sleeping User?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Under pillow vibrator.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When warning signal is received, vibration motor pulses in plastic encasement to wake sleeping user.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If user chooses to keep phone by bedside, provides two alternating vibrating alerts.</a:t>
            </a:r>
          </a:p>
          <a:p>
            <a:pPr marL="860425" lvl="3" indent="0">
              <a:lnSpc>
                <a:spcPct val="120000"/>
              </a:lnSpc>
              <a:buNone/>
            </a:pPr>
            <a:endParaRPr lang="en-US" dirty="0" smtClean="0"/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99050" y="266291"/>
            <a:ext cx="3618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Tactile Smoke-Detector Interface</a:t>
            </a:r>
          </a:p>
        </p:txBody>
      </p:sp>
    </p:spTree>
    <p:extLst>
      <p:ext uri="{BB962C8B-B14F-4D97-AF65-F5344CB8AC3E}">
        <p14:creationId xmlns:p14="http://schemas.microsoft.com/office/powerpoint/2010/main" val="2675269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79463" y="1770546"/>
            <a:ext cx="7583487" cy="4208930"/>
          </a:xfrm>
        </p:spPr>
        <p:txBody>
          <a:bodyPr>
            <a:normAutofit/>
          </a:bodyPr>
          <a:lstStyle/>
          <a:p>
            <a:r>
              <a:rPr lang="en-US" dirty="0" smtClean="0"/>
              <a:t>Smoke-Detection/Transmitter </a:t>
            </a:r>
            <a:r>
              <a:rPr lang="en-US" dirty="0" smtClean="0"/>
              <a:t>Circuit</a:t>
            </a:r>
            <a:endParaRPr lang="en-US" dirty="0" smtClean="0"/>
          </a:p>
          <a:p>
            <a:pPr lvl="1"/>
            <a:r>
              <a:rPr lang="en-US" dirty="0" smtClean="0"/>
              <a:t>I/0 pin sends analog voltage signal to microcontroller when activated.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Program detects high input, transmits RF signal.</a:t>
            </a:r>
          </a:p>
          <a:p>
            <a:pPr lvl="1">
              <a:lnSpc>
                <a:spcPct val="130000"/>
              </a:lnSpc>
            </a:pPr>
            <a:endParaRPr lang="en-US" dirty="0" smtClean="0"/>
          </a:p>
          <a:p>
            <a:pPr lvl="1">
              <a:lnSpc>
                <a:spcPct val="130000"/>
              </a:lnSpc>
            </a:pPr>
            <a:r>
              <a:rPr lang="en-US" dirty="0" smtClean="0"/>
              <a:t>Test Push Button.</a:t>
            </a:r>
          </a:p>
          <a:p>
            <a:pPr lvl="1">
              <a:lnSpc>
                <a:spcPct val="130000"/>
              </a:lnSpc>
            </a:pPr>
            <a:endParaRPr lang="en-US" dirty="0" smtClean="0"/>
          </a:p>
          <a:p>
            <a:pPr lvl="1">
              <a:lnSpc>
                <a:spcPct val="130000"/>
              </a:lnSpc>
            </a:pPr>
            <a:r>
              <a:rPr lang="en-US" dirty="0" smtClean="0"/>
              <a:t>Battery Powered.</a:t>
            </a:r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9050" y="266291"/>
            <a:ext cx="3618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Tactile Smoke-Detector Interface</a:t>
            </a:r>
          </a:p>
        </p:txBody>
      </p:sp>
      <p:pic>
        <p:nvPicPr>
          <p:cNvPr id="7" name="Picture 6" descr="TransmitterDiagram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592" y="3437009"/>
            <a:ext cx="4157358" cy="293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078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18185</TotalTime>
  <Words>588</Words>
  <Application>Microsoft Macintosh PowerPoint</Application>
  <PresentationFormat>On-screen Show (4:3)</PresentationFormat>
  <Paragraphs>91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Revolution</vt:lpstr>
      <vt:lpstr>Tactile  Smoke-Detector  Interface</vt:lpstr>
      <vt:lpstr>Project Brief</vt:lpstr>
      <vt:lpstr>Breakdown of Problems</vt:lpstr>
      <vt:lpstr>Problem Solving</vt:lpstr>
      <vt:lpstr>Problem Solving</vt:lpstr>
      <vt:lpstr>Problem Solving</vt:lpstr>
      <vt:lpstr>Problem Solving</vt:lpstr>
      <vt:lpstr>Problem Solving</vt:lpstr>
      <vt:lpstr>Progress</vt:lpstr>
      <vt:lpstr>Progress</vt:lpstr>
      <vt:lpstr>To Do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Tactile  Smoke-Detector  Interface</dc:title>
  <dc:creator>David Burson</dc:creator>
  <cp:lastModifiedBy>David Burson</cp:lastModifiedBy>
  <cp:revision>47</cp:revision>
  <cp:lastPrinted>2013-03-25T13:39:26Z</cp:lastPrinted>
  <dcterms:created xsi:type="dcterms:W3CDTF">2013-03-24T19:35:25Z</dcterms:created>
  <dcterms:modified xsi:type="dcterms:W3CDTF">2013-04-09T11:59:38Z</dcterms:modified>
</cp:coreProperties>
</file>