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rimson Text" panose="020B0604020202020204" charset="0"/>
      <p:regular r:id="rId12"/>
      <p:bold r:id="rId13"/>
      <p:italic r:id="rId14"/>
      <p:boldItalic r:id="rId15"/>
    </p:embeddedFont>
    <p:embeddedFont>
      <p:font typeface="Josefin Sans" pitchFamily="2" charset="0"/>
      <p:regular r:id="rId16"/>
    </p:embeddedFont>
    <p:embeddedFont>
      <p:font typeface="Lato" panose="020F0502020204030203" pitchFamily="34" charset="0"/>
      <p:regular r:id="rId17"/>
    </p:embeddedFont>
    <p:embeddedFont>
      <p:font typeface="Mako" panose="020B0604020202020204" charset="0"/>
      <p:regular r:id="rId18"/>
    </p:embeddedFont>
    <p:embeddedFont>
      <p:font typeface="Merriweather Light" panose="00000400000000000000" pitchFamily="2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Open Sans SemiBold" panose="020B0706030804020204" pitchFamily="34" charset="0"/>
      <p:regular r:id="rId31"/>
      <p:bold r:id="rId32"/>
      <p:italic r:id="rId33"/>
      <p:boldItalic r:id="rId34"/>
    </p:embeddedFont>
    <p:embeddedFont>
      <p:font typeface="Russo One" panose="020B0604020202020204" charset="0"/>
      <p:regular r:id="rId35"/>
    </p:embeddedFont>
    <p:embeddedFont>
      <p:font typeface="Vidaloka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heme" Target="theme/theme1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9c76d906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9c76d906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9c76d9060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9c76d9060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9c76d9060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9c76d9060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b5ae84184d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b5ae84184d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9c76d9060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9c76d9060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JetStream Backend</a:t>
            </a:r>
            <a:endParaRPr/>
          </a:p>
        </p:txBody>
      </p:sp>
      <p:sp>
        <p:nvSpPr>
          <p:cNvPr id="473" name="Google Shape;473;p54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David 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9" name="Google Shape;479;p55"/>
          <p:cNvSpPr txBox="1">
            <a:spLocks noGrp="1"/>
          </p:cNvSpPr>
          <p:nvPr>
            <p:ph type="subTitle" idx="3"/>
          </p:nvPr>
        </p:nvSpPr>
        <p:spPr>
          <a:xfrm>
            <a:off x="436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</a:t>
            </a:r>
            <a:endParaRPr/>
          </a:p>
        </p:txBody>
      </p:sp>
      <p:sp>
        <p:nvSpPr>
          <p:cNvPr id="480" name="Google Shape;480;p55"/>
          <p:cNvSpPr txBox="1">
            <a:spLocks noGrp="1"/>
          </p:cNvSpPr>
          <p:nvPr>
            <p:ph type="subTitle" idx="1"/>
          </p:nvPr>
        </p:nvSpPr>
        <p:spPr>
          <a:xfrm>
            <a:off x="1896450" y="37888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Do’s</a:t>
            </a:r>
            <a:endParaRPr/>
          </a:p>
        </p:txBody>
      </p:sp>
      <p:sp>
        <p:nvSpPr>
          <p:cNvPr id="481" name="Google Shape;481;p55"/>
          <p:cNvSpPr txBox="1">
            <a:spLocks noGrp="1"/>
          </p:cNvSpPr>
          <p:nvPr>
            <p:ph type="subTitle" idx="5"/>
          </p:nvPr>
        </p:nvSpPr>
        <p:spPr>
          <a:xfrm>
            <a:off x="6144000" y="19713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82" name="Google Shape;482;p55"/>
          <p:cNvSpPr txBox="1">
            <a:spLocks noGrp="1"/>
          </p:cNvSpPr>
          <p:nvPr>
            <p:ph type="subTitle" idx="7"/>
          </p:nvPr>
        </p:nvSpPr>
        <p:spPr>
          <a:xfrm>
            <a:off x="3388150" y="19711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Techstack</a:t>
            </a:r>
            <a:endParaRPr/>
          </a:p>
        </p:txBody>
      </p:sp>
      <p:sp>
        <p:nvSpPr>
          <p:cNvPr id="483" name="Google Shape;483;p55"/>
          <p:cNvSpPr txBox="1">
            <a:spLocks noGrp="1"/>
          </p:cNvSpPr>
          <p:nvPr>
            <p:ph type="title" idx="9"/>
          </p:nvPr>
        </p:nvSpPr>
        <p:spPr>
          <a:xfrm>
            <a:off x="1141725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4" name="Google Shape;484;p55"/>
          <p:cNvSpPr txBox="1">
            <a:spLocks noGrp="1"/>
          </p:cNvSpPr>
          <p:nvPr>
            <p:ph type="title" idx="13"/>
          </p:nvPr>
        </p:nvSpPr>
        <p:spPr>
          <a:xfrm>
            <a:off x="414130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5" name="Google Shape;485;p55"/>
          <p:cNvSpPr txBox="1">
            <a:spLocks noGrp="1"/>
          </p:cNvSpPr>
          <p:nvPr>
            <p:ph type="title" idx="14"/>
          </p:nvPr>
        </p:nvSpPr>
        <p:spPr>
          <a:xfrm>
            <a:off x="2531100" y="312136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6" name="Google Shape;486;p55"/>
          <p:cNvSpPr txBox="1">
            <a:spLocks noGrp="1"/>
          </p:cNvSpPr>
          <p:nvPr>
            <p:ph type="title" idx="15"/>
          </p:nvPr>
        </p:nvSpPr>
        <p:spPr>
          <a:xfrm>
            <a:off x="6715050" y="14063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55"/>
          <p:cNvSpPr txBox="1">
            <a:spLocks noGrp="1"/>
          </p:cNvSpPr>
          <p:nvPr>
            <p:ph type="subTitle" idx="1"/>
          </p:nvPr>
        </p:nvSpPr>
        <p:spPr>
          <a:xfrm>
            <a:off x="4792050" y="37888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Fazit</a:t>
            </a:r>
            <a:endParaRPr/>
          </a:p>
        </p:txBody>
      </p:sp>
      <p:sp>
        <p:nvSpPr>
          <p:cNvPr id="488" name="Google Shape;488;p55"/>
          <p:cNvSpPr txBox="1">
            <a:spLocks noGrp="1"/>
          </p:cNvSpPr>
          <p:nvPr>
            <p:ph type="title" idx="14"/>
          </p:nvPr>
        </p:nvSpPr>
        <p:spPr>
          <a:xfrm>
            <a:off x="55029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6"/>
          <p:cNvSpPr txBox="1">
            <a:spLocks noGrp="1"/>
          </p:cNvSpPr>
          <p:nvPr>
            <p:ph type="title"/>
          </p:nvPr>
        </p:nvSpPr>
        <p:spPr>
          <a:xfrm>
            <a:off x="3095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</a:t>
            </a:r>
            <a:endParaRPr/>
          </a:p>
        </p:txBody>
      </p:sp>
      <p:sp>
        <p:nvSpPr>
          <p:cNvPr id="494" name="Google Shape;494;p56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7"/>
          <p:cNvSpPr txBox="1">
            <a:spLocks noGrp="1"/>
          </p:cNvSpPr>
          <p:nvPr>
            <p:ph type="title"/>
          </p:nvPr>
        </p:nvSpPr>
        <p:spPr>
          <a:xfrm>
            <a:off x="2714550" y="2366275"/>
            <a:ext cx="40965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Techstack</a:t>
            </a:r>
            <a:endParaRPr/>
          </a:p>
        </p:txBody>
      </p:sp>
      <p:sp>
        <p:nvSpPr>
          <p:cNvPr id="500" name="Google Shape;500;p57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600" y="608675"/>
            <a:ext cx="1304200" cy="13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1000" y="573850"/>
            <a:ext cx="4413875" cy="18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1425" y="2379525"/>
            <a:ext cx="1481902" cy="1481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3001" y="2849092"/>
            <a:ext cx="1580175" cy="1574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5663" y="2172375"/>
            <a:ext cx="2459176" cy="245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82326" y="2040325"/>
            <a:ext cx="2459176" cy="245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09400" y="573850"/>
            <a:ext cx="1274554" cy="13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9"/>
          <p:cNvSpPr txBox="1">
            <a:spLocks noGrp="1"/>
          </p:cNvSpPr>
          <p:nvPr>
            <p:ph type="title"/>
          </p:nvPr>
        </p:nvSpPr>
        <p:spPr>
          <a:xfrm>
            <a:off x="32479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517" name="Google Shape;517;p5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0"/>
          <p:cNvSpPr txBox="1">
            <a:spLocks noGrp="1"/>
          </p:cNvSpPr>
          <p:nvPr>
            <p:ph type="title"/>
          </p:nvPr>
        </p:nvSpPr>
        <p:spPr>
          <a:xfrm>
            <a:off x="33241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do’s</a:t>
            </a:r>
            <a:endParaRPr/>
          </a:p>
        </p:txBody>
      </p:sp>
      <p:sp>
        <p:nvSpPr>
          <p:cNvPr id="523" name="Google Shape;523;p60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1"/>
          <p:cNvSpPr txBox="1"/>
          <p:nvPr/>
        </p:nvSpPr>
        <p:spPr>
          <a:xfrm>
            <a:off x="939175" y="719075"/>
            <a:ext cx="3213900" cy="31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Dokumentation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Script für Db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ReadMe.md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Schema implementieren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2"/>
          <p:cNvSpPr txBox="1">
            <a:spLocks noGrp="1"/>
          </p:cNvSpPr>
          <p:nvPr>
            <p:ph type="title"/>
          </p:nvPr>
        </p:nvSpPr>
        <p:spPr>
          <a:xfrm>
            <a:off x="33241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Fazit</a:t>
            </a:r>
            <a:endParaRPr/>
          </a:p>
        </p:txBody>
      </p:sp>
      <p:sp>
        <p:nvSpPr>
          <p:cNvPr id="534" name="Google Shape;534;p62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(16:9)</PresentationFormat>
  <Paragraphs>27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Merriweather Light</vt:lpstr>
      <vt:lpstr>Josefin Sans</vt:lpstr>
      <vt:lpstr>Lato</vt:lpstr>
      <vt:lpstr>Open Sans SemiBold</vt:lpstr>
      <vt:lpstr>Russo One</vt:lpstr>
      <vt:lpstr>Open Sans</vt:lpstr>
      <vt:lpstr>Arial</vt:lpstr>
      <vt:lpstr>Montserrat</vt:lpstr>
      <vt:lpstr>Crimson Text</vt:lpstr>
      <vt:lpstr>Vidaloka</vt:lpstr>
      <vt:lpstr>Mako</vt:lpstr>
      <vt:lpstr>Minimalist Business Slides XL by Slidesgo</vt:lpstr>
      <vt:lpstr>JetStream Backend</vt:lpstr>
      <vt:lpstr>Table of contents</vt:lpstr>
      <vt:lpstr>Aufgabe</vt:lpstr>
      <vt:lpstr>Techstack</vt:lpstr>
      <vt:lpstr>PowerPoint Presentation</vt:lpstr>
      <vt:lpstr>Demo</vt:lpstr>
      <vt:lpstr>To do’s</vt:lpstr>
      <vt:lpstr>PowerPoint Presentation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JetStream Backend</dc:title>
  <dc:creator>David Reichert</dc:creator>
  <cp:lastModifiedBy>David Reichert</cp:lastModifiedBy>
  <cp:revision>1</cp:revision>
  <dcterms:modified xsi:type="dcterms:W3CDTF">2024-02-01T22:17:13Z</dcterms:modified>
</cp:coreProperties>
</file>