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618D-D936-47B5-A802-377F0ADCC0F2}" type="datetimeFigureOut">
              <a:rPr lang="en-US" smtClean="0"/>
              <a:t>Sun Sep 10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E9AE-D28B-480F-9E5B-14CB9DDA81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868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152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4343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36957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819400"/>
            <a:ext cx="43434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3815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1104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152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2819400"/>
            <a:ext cx="28956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2819400"/>
            <a:ext cx="2895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9723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BlueTransform.java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1104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152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2819400"/>
            <a:ext cx="28956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OrangeTransform.java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2819400"/>
            <a:ext cx="2895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RedTransform.java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9723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4267200" y="3048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8610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BlueTransform.java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0767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4419600" y="457200"/>
            <a:ext cx="685800" cy="9906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2819400"/>
            <a:ext cx="21336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If (purple){</a:t>
            </a:r>
          </a:p>
          <a:p>
            <a:r>
              <a:rPr lang="en-US" dirty="0" smtClean="0">
                <a:latin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</a:rPr>
              <a:t>extraSteps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89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BlueTransform.java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1104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152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2819400"/>
            <a:ext cx="28956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OrangeTransform.java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2819400"/>
            <a:ext cx="28956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RedTransform.java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9723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3581400"/>
            <a:ext cx="28956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4800600" y="762000"/>
            <a:ext cx="685800" cy="9906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895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1104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152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2819400"/>
            <a:ext cx="28956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28194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9723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3581400"/>
            <a:ext cx="28956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4800600" y="762000"/>
            <a:ext cx="685800" cy="9906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38100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itchFamily="49" charset="0"/>
              </a:rPr>
              <a:t>Common Functionality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3962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895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4267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572000" y="533400"/>
            <a:ext cx="685800" cy="9906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1104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4152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2819400"/>
            <a:ext cx="28956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9800" y="2819400"/>
            <a:ext cx="28956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9723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3581400"/>
            <a:ext cx="28956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4800600" y="762000"/>
            <a:ext cx="685800" cy="9906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3810000"/>
            <a:ext cx="5791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3124200"/>
            <a:ext cx="2895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/>
          <p:cNvSpPr/>
          <p:nvPr/>
        </p:nvSpPr>
        <p:spPr>
          <a:xfrm rot="5400000">
            <a:off x="47625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Single Corner Rectangle 3"/>
          <p:cNvSpPr/>
          <p:nvPr/>
        </p:nvSpPr>
        <p:spPr>
          <a:xfrm>
            <a:off x="3581400" y="228600"/>
            <a:ext cx="685800" cy="990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3886200" y="4876800"/>
            <a:ext cx="1600200" cy="1752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886200" y="381000"/>
            <a:ext cx="685800" cy="990600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4191000" y="533400"/>
            <a:ext cx="685800" cy="990600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4191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305300" y="4229100"/>
            <a:ext cx="762000" cy="381000"/>
          </a:xfrm>
          <a:prstGeom prst="rightArrow">
            <a:avLst>
              <a:gd name="adj1" fmla="val 23061"/>
              <a:gd name="adj2" fmla="val 52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8669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19400"/>
            <a:ext cx="14478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24200" y="2819400"/>
            <a:ext cx="1447800" cy="1371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33147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3581400"/>
            <a:ext cx="1447800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810000"/>
            <a:ext cx="1447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4200" y="3124200"/>
            <a:ext cx="1447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19" name="Snip Single Corner Rectangle 18"/>
          <p:cNvSpPr/>
          <p:nvPr/>
        </p:nvSpPr>
        <p:spPr>
          <a:xfrm>
            <a:off x="4419600" y="762000"/>
            <a:ext cx="685800" cy="990600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4724400" y="914400"/>
            <a:ext cx="685800" cy="990600"/>
          </a:xfrm>
          <a:prstGeom prst="snip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4" name="Snip Single Corner Rectangle 23"/>
          <p:cNvSpPr/>
          <p:nvPr/>
        </p:nvSpPr>
        <p:spPr>
          <a:xfrm>
            <a:off x="5029200" y="1066800"/>
            <a:ext cx="685800" cy="9906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8600" y="3124200"/>
            <a:ext cx="1447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76400" y="3352800"/>
            <a:ext cx="723900" cy="152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3352800"/>
            <a:ext cx="723900" cy="152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24200" y="3657600"/>
            <a:ext cx="1447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2819400"/>
            <a:ext cx="1447800" cy="137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5400000">
            <a:off x="62103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19800" y="2819400"/>
            <a:ext cx="1447800" cy="1371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67600" y="2819400"/>
            <a:ext cx="14478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5400000">
            <a:off x="7658100" y="1943100"/>
            <a:ext cx="1066800" cy="533400"/>
          </a:xfrm>
          <a:prstGeom prst="rightArrow">
            <a:avLst>
              <a:gd name="adj1" fmla="val 35306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0" y="3581400"/>
            <a:ext cx="1447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72000" y="3810000"/>
            <a:ext cx="1447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67600" y="3124200"/>
            <a:ext cx="1447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72000" y="3124200"/>
            <a:ext cx="1447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9800" y="3352800"/>
            <a:ext cx="7239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467600" y="3352800"/>
            <a:ext cx="723900" cy="152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467600" y="3657600"/>
            <a:ext cx="14478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onsolas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19800" y="3810000"/>
            <a:ext cx="1447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Roberts</dc:creator>
  <cp:lastModifiedBy>Dave Roberts</cp:lastModifiedBy>
  <cp:revision>3</cp:revision>
  <dcterms:created xsi:type="dcterms:W3CDTF">2017-09-10T14:51:02Z</dcterms:created>
  <dcterms:modified xsi:type="dcterms:W3CDTF">2017-09-10T15:12:57Z</dcterms:modified>
</cp:coreProperties>
</file>