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1" r:id="rId5"/>
  </p:sldIdLst>
  <p:sldSz cx="11430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62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598593"/>
            <a:ext cx="85725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1921087"/>
            <a:ext cx="85725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2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194733"/>
            <a:ext cx="2464594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194733"/>
            <a:ext cx="7250906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0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8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911860"/>
            <a:ext cx="985837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2447714"/>
            <a:ext cx="985837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7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973666"/>
            <a:ext cx="485775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973666"/>
            <a:ext cx="485775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194734"/>
            <a:ext cx="985837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896620"/>
            <a:ext cx="483542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1336040"/>
            <a:ext cx="4835425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896620"/>
            <a:ext cx="485923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1336040"/>
            <a:ext cx="4859239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8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9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243840"/>
            <a:ext cx="368647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526627"/>
            <a:ext cx="5786438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097280"/>
            <a:ext cx="368647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2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243840"/>
            <a:ext cx="368647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526627"/>
            <a:ext cx="5786438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097280"/>
            <a:ext cx="368647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5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194734"/>
            <a:ext cx="985837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973666"/>
            <a:ext cx="985837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3390054"/>
            <a:ext cx="25717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531F3-2A0A-480B-8977-C4D3915E765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3390054"/>
            <a:ext cx="385762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3390054"/>
            <a:ext cx="25717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6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99002" y="407020"/>
            <a:ext cx="11032003" cy="1085910"/>
            <a:chOff x="598714" y="2471050"/>
            <a:chExt cx="11032003" cy="1085910"/>
          </a:xfrm>
        </p:grpSpPr>
        <p:sp>
          <p:nvSpPr>
            <p:cNvPr id="4" name="Rectangle 3"/>
            <p:cNvSpPr/>
            <p:nvPr/>
          </p:nvSpPr>
          <p:spPr>
            <a:xfrm>
              <a:off x="598714" y="2471057"/>
              <a:ext cx="1382485" cy="6858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Preamble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88684" y="2471053"/>
              <a:ext cx="1382485" cy="68580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Delimiter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78654" y="2471052"/>
              <a:ext cx="1376363" cy="68580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Ethernet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82750" y="2471050"/>
              <a:ext cx="1378746" cy="68580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Ethernet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266936" y="2471050"/>
              <a:ext cx="1363781" cy="6858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IPG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48895" y="2471052"/>
              <a:ext cx="1381127" cy="68580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IPv4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34108" y="2471052"/>
              <a:ext cx="1366155" cy="68580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UDP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04004" y="2471051"/>
              <a:ext cx="1375005" cy="68580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Payload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3679" y="3156850"/>
              <a:ext cx="1357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78821" y="3143339"/>
              <a:ext cx="1392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87494" y="3143339"/>
              <a:ext cx="1371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48894" y="3145565"/>
              <a:ext cx="13974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30366" y="3156850"/>
              <a:ext cx="1368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24071" y="3156850"/>
              <a:ext cx="1348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[18–1472]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80372" y="3143339"/>
              <a:ext cx="1367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255368" y="3156850"/>
              <a:ext cx="1370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48944" y="1893954"/>
            <a:ext cx="1132114" cy="1425540"/>
            <a:chOff x="598714" y="4242753"/>
            <a:chExt cx="1132114" cy="1425539"/>
          </a:xfrm>
        </p:grpSpPr>
        <p:sp>
          <p:nvSpPr>
            <p:cNvPr id="26" name="Rectangle 25"/>
            <p:cNvSpPr/>
            <p:nvPr/>
          </p:nvSpPr>
          <p:spPr>
            <a:xfrm>
              <a:off x="598714" y="4242753"/>
              <a:ext cx="1132114" cy="142553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5259" y="4361233"/>
              <a:ext cx="806172" cy="2801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Wire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2739" y="4684068"/>
              <a:ext cx="802602" cy="2801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Header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739" y="5006903"/>
              <a:ext cx="801810" cy="2801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2739" y="5329738"/>
              <a:ext cx="798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 Byte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127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86553" y="254465"/>
            <a:ext cx="7656895" cy="1186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Switch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ProSAFE</a:t>
            </a:r>
            <a:r>
              <a:rPr lang="en-US" sz="2400" dirty="0">
                <a:solidFill>
                  <a:schemeClr val="tx1"/>
                </a:solidFill>
              </a:rPr>
              <a:t> GS105)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50100" y="2183890"/>
            <a:ext cx="2129801" cy="1189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Sender Node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(I/O Board)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413647" y="2183890"/>
            <a:ext cx="2129801" cy="1189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Receiver Node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(I/O Board)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85358" y="2183890"/>
            <a:ext cx="2129801" cy="1189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Logging Server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(Brix i7-4770R)</a:t>
            </a:r>
          </a:p>
        </p:txBody>
      </p:sp>
      <p:cxnSp>
        <p:nvCxnSpPr>
          <p:cNvPr id="31" name="Straight Connector 30"/>
          <p:cNvCxnSpPr>
            <a:stCxn id="43" idx="2"/>
            <a:endCxn id="27" idx="0"/>
          </p:cNvCxnSpPr>
          <p:nvPr/>
        </p:nvCxnSpPr>
        <p:spPr>
          <a:xfrm>
            <a:off x="5715000" y="1506196"/>
            <a:ext cx="1" cy="677694"/>
          </a:xfrm>
          <a:prstGeom prst="line">
            <a:avLst/>
          </a:prstGeom>
          <a:ln w="38100" cmpd="sng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4" idx="2"/>
            <a:endCxn id="28" idx="0"/>
          </p:cNvCxnSpPr>
          <p:nvPr/>
        </p:nvCxnSpPr>
        <p:spPr>
          <a:xfrm flipH="1">
            <a:off x="8478548" y="1506196"/>
            <a:ext cx="1193" cy="67769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5" idx="2"/>
            <a:endCxn id="29" idx="0"/>
          </p:cNvCxnSpPr>
          <p:nvPr/>
        </p:nvCxnSpPr>
        <p:spPr>
          <a:xfrm>
            <a:off x="2950258" y="1506196"/>
            <a:ext cx="1" cy="67769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08712" y="1136864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Mbit/s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73453" y="1136864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Mbit/s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86637" y="1136864"/>
            <a:ext cx="92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Gbit</a:t>
            </a:r>
            <a:r>
              <a:rPr lang="en-US" dirty="0"/>
              <a:t>/s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007069" y="255040"/>
            <a:ext cx="1132114" cy="2049545"/>
            <a:chOff x="10007069" y="255040"/>
            <a:chExt cx="1132114" cy="2049545"/>
          </a:xfrm>
        </p:grpSpPr>
        <p:sp>
          <p:nvSpPr>
            <p:cNvPr id="13" name="Rectangle 12"/>
            <p:cNvSpPr/>
            <p:nvPr/>
          </p:nvSpPr>
          <p:spPr>
            <a:xfrm>
              <a:off x="10007069" y="255040"/>
              <a:ext cx="1132114" cy="204954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171094" y="373521"/>
              <a:ext cx="798692" cy="2801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Switch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171094" y="696356"/>
              <a:ext cx="802602" cy="2801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Source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171094" y="1019192"/>
              <a:ext cx="801810" cy="2801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Target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37625" y="1618137"/>
              <a:ext cx="1071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100 Mbit/s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10207084" y="2169906"/>
              <a:ext cx="710664" cy="659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160496" y="1880426"/>
              <a:ext cx="809290" cy="1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26915" y="1911046"/>
              <a:ext cx="1071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 </a:t>
              </a:r>
              <a:r>
                <a:rPr lang="en-US" sz="1400" dirty="0" err="1"/>
                <a:t>Gbit</a:t>
              </a:r>
              <a:r>
                <a:rPr lang="en-US" sz="1400" dirty="0"/>
                <a:t>/s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171094" y="1356581"/>
              <a:ext cx="801810" cy="2801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Logger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43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45400" y="254464"/>
            <a:ext cx="3547795" cy="1186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Switch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(various)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052" y="254465"/>
            <a:ext cx="7193948" cy="1186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Switch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ProSAFE</a:t>
            </a:r>
            <a:r>
              <a:rPr lang="en-US" sz="2400" dirty="0">
                <a:solidFill>
                  <a:schemeClr val="tx1"/>
                </a:solidFill>
              </a:rPr>
              <a:t> GS105)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732400" y="2183890"/>
            <a:ext cx="2129801" cy="1189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Sender Node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(I/O Board)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063394" y="2183890"/>
            <a:ext cx="2129801" cy="1189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Receiver Node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(I/O Board)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0858" y="2183890"/>
            <a:ext cx="2129801" cy="1189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Logging Server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(Brix i7-4770R)</a:t>
            </a:r>
          </a:p>
        </p:txBody>
      </p:sp>
      <p:cxnSp>
        <p:nvCxnSpPr>
          <p:cNvPr id="31" name="Straight Connector 30"/>
          <p:cNvCxnSpPr>
            <a:stCxn id="43" idx="2"/>
            <a:endCxn id="27" idx="0"/>
          </p:cNvCxnSpPr>
          <p:nvPr/>
        </p:nvCxnSpPr>
        <p:spPr>
          <a:xfrm>
            <a:off x="3797300" y="1506196"/>
            <a:ext cx="1" cy="677694"/>
          </a:xfrm>
          <a:prstGeom prst="line">
            <a:avLst/>
          </a:prstGeom>
          <a:ln w="38100" cmpd="sng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4" idx="2"/>
            <a:endCxn id="28" idx="0"/>
          </p:cNvCxnSpPr>
          <p:nvPr/>
        </p:nvCxnSpPr>
        <p:spPr>
          <a:xfrm flipH="1">
            <a:off x="10128295" y="1506196"/>
            <a:ext cx="1193" cy="67769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5" idx="2"/>
            <a:endCxn id="29" idx="0"/>
          </p:cNvCxnSpPr>
          <p:nvPr/>
        </p:nvCxnSpPr>
        <p:spPr>
          <a:xfrm>
            <a:off x="1235758" y="1506196"/>
            <a:ext cx="1" cy="67769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91012" y="1136864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Mbit/s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23200" y="1136864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Mbit/s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2137" y="1136864"/>
            <a:ext cx="92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Gbit</a:t>
            </a:r>
            <a:r>
              <a:rPr lang="en-US" dirty="0"/>
              <a:t>/s</a:t>
            </a:r>
          </a:p>
        </p:txBody>
      </p:sp>
      <p:cxnSp>
        <p:nvCxnSpPr>
          <p:cNvPr id="3" name="Elbow Connector 2"/>
          <p:cNvCxnSpPr/>
          <p:nvPr/>
        </p:nvCxnSpPr>
        <p:spPr>
          <a:xfrm rot="16200000" flipH="1">
            <a:off x="7201756" y="305244"/>
            <a:ext cx="12700" cy="2401903"/>
          </a:xfrm>
          <a:prstGeom prst="bentConnector3">
            <a:avLst>
              <a:gd name="adj1" fmla="val 5099984"/>
            </a:avLst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15307" y="2593901"/>
            <a:ext cx="92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Gbit</a:t>
            </a:r>
            <a:r>
              <a:rPr lang="en-US" dirty="0"/>
              <a:t>/s</a:t>
            </a:r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7195407" y="1128803"/>
            <a:ext cx="12700" cy="2401903"/>
          </a:xfrm>
          <a:prstGeom prst="bentConnector3">
            <a:avLst>
              <a:gd name="adj1" fmla="val 5099984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83844" y="1770342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Mbit/s</a:t>
            </a:r>
          </a:p>
        </p:txBody>
      </p:sp>
    </p:spTree>
    <p:extLst>
      <p:ext uri="{BB962C8B-B14F-4D97-AF65-F5344CB8AC3E}">
        <p14:creationId xmlns:p14="http://schemas.microsoft.com/office/powerpoint/2010/main" val="207536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4429" y="254465"/>
            <a:ext cx="11021143" cy="11865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Switch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5370" y="1506196"/>
            <a:ext cx="10359260" cy="1867048"/>
            <a:chOff x="535370" y="1506196"/>
            <a:chExt cx="10359260" cy="1867048"/>
          </a:xfrm>
        </p:grpSpPr>
        <p:sp>
          <p:nvSpPr>
            <p:cNvPr id="27" name="Rectangle 26"/>
            <p:cNvSpPr/>
            <p:nvPr/>
          </p:nvSpPr>
          <p:spPr>
            <a:xfrm>
              <a:off x="535370" y="2183890"/>
              <a:ext cx="1390049" cy="11893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Master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41404" y="2183890"/>
              <a:ext cx="1390049" cy="11893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Device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#1</a:t>
              </a:r>
            </a:p>
          </p:txBody>
        </p:sp>
        <p:cxnSp>
          <p:nvCxnSpPr>
            <p:cNvPr id="31" name="Straight Connector 30"/>
            <p:cNvCxnSpPr>
              <a:endCxn id="27" idx="0"/>
            </p:cNvCxnSpPr>
            <p:nvPr/>
          </p:nvCxnSpPr>
          <p:spPr>
            <a:xfrm>
              <a:off x="1226919" y="1506196"/>
              <a:ext cx="3476" cy="677694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28" idx="0"/>
            </p:cNvCxnSpPr>
            <p:nvPr/>
          </p:nvCxnSpPr>
          <p:spPr>
            <a:xfrm>
              <a:off x="2732953" y="1506196"/>
              <a:ext cx="3476" cy="6776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543963" y="2183890"/>
              <a:ext cx="1390049" cy="11893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Device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#2</a:t>
              </a:r>
            </a:p>
          </p:txBody>
        </p:sp>
        <p:cxnSp>
          <p:nvCxnSpPr>
            <p:cNvPr id="33" name="Straight Connector 32"/>
            <p:cNvCxnSpPr>
              <a:endCxn id="32" idx="0"/>
            </p:cNvCxnSpPr>
            <p:nvPr/>
          </p:nvCxnSpPr>
          <p:spPr>
            <a:xfrm>
              <a:off x="4235512" y="1506196"/>
              <a:ext cx="3476" cy="6776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5035613" y="2183890"/>
              <a:ext cx="1390049" cy="11893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Device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#3</a:t>
              </a:r>
            </a:p>
          </p:txBody>
        </p:sp>
        <p:cxnSp>
          <p:nvCxnSpPr>
            <p:cNvPr id="35" name="Straight Connector 34"/>
            <p:cNvCxnSpPr>
              <a:endCxn id="34" idx="0"/>
            </p:cNvCxnSpPr>
            <p:nvPr/>
          </p:nvCxnSpPr>
          <p:spPr>
            <a:xfrm>
              <a:off x="5727162" y="1506196"/>
              <a:ext cx="3476" cy="6776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531222" y="2183890"/>
              <a:ext cx="1390049" cy="11893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Device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#4</a:t>
              </a:r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>
            <a:xfrm>
              <a:off x="7222771" y="1506196"/>
              <a:ext cx="3476" cy="6776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8023356" y="2183890"/>
              <a:ext cx="1390049" cy="11893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Device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[...]</a:t>
              </a:r>
            </a:p>
          </p:txBody>
        </p:sp>
        <p:cxnSp>
          <p:nvCxnSpPr>
            <p:cNvPr id="41" name="Straight Connector 40"/>
            <p:cNvCxnSpPr>
              <a:endCxn id="39" idx="0"/>
            </p:cNvCxnSpPr>
            <p:nvPr/>
          </p:nvCxnSpPr>
          <p:spPr>
            <a:xfrm>
              <a:off x="8714905" y="1506196"/>
              <a:ext cx="3476" cy="6776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9504581" y="2183890"/>
              <a:ext cx="1390049" cy="11893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Device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#N</a:t>
              </a:r>
            </a:p>
          </p:txBody>
        </p:sp>
        <p:cxnSp>
          <p:nvCxnSpPr>
            <p:cNvPr id="46" name="Straight Connector 45"/>
            <p:cNvCxnSpPr>
              <a:endCxn id="42" idx="0"/>
            </p:cNvCxnSpPr>
            <p:nvPr/>
          </p:nvCxnSpPr>
          <p:spPr>
            <a:xfrm>
              <a:off x="10196130" y="1506196"/>
              <a:ext cx="3476" cy="6776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045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116</Words>
  <Application>Microsoft Office PowerPoint</Application>
  <PresentationFormat>Custom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Enner</dc:creator>
  <cp:lastModifiedBy>Florian Enner</cp:lastModifiedBy>
  <cp:revision>32</cp:revision>
  <dcterms:created xsi:type="dcterms:W3CDTF">2016-11-09T17:49:54Z</dcterms:created>
  <dcterms:modified xsi:type="dcterms:W3CDTF">2016-11-16T22:00:12Z</dcterms:modified>
</cp:coreProperties>
</file>