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 Slab"/>
      <p:regular r:id="rId25"/>
      <p:bold r:id="rId26"/>
    </p:embeddedFon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Slab-bold.fntdata"/><Relationship Id="rId25" Type="http://schemas.openxmlformats.org/officeDocument/2006/relationships/font" Target="fonts/RobotoSlab-regular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59868226b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59868226b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59868226b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59868226b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59868226b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59868226b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59868226b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59868226b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59868226b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59868226b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59868226b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59868226b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59868226b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59868226b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b0c5c426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b0c5c426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b0c5c426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b0c5c426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b0c5c42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b0c5c42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59868226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59868226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59868226b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59868226b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59868226b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59868226b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59868226b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59868226b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59868226b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59868226b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59868226b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59868226b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59868226b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59868226b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59868226b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59868226b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821950" y="119575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Procedural Programming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Orientation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87900" y="5127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Animal {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String name;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String species;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move();	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eat();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sleep();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Object Oriented Programming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Encapsulation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When you press the gas pedal on a car, is it important for the driver to know how the gas pedal makes the car move?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Also, improperly changing parts of the car can cause the car not to move at all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87900" y="5127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Mammal implements Animal {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public String name;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private  String species;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move();	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eat();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sleep();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secreteMilk();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Object Oriented Programming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Since we know that most animals can walk, we can save time by allow our object to inherit the qualities they have in common.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Object Oriented Programming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Polymorphism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Since we know that animals move differently, we can modify the way one animal moves without the need to modify the way ALL animals move.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87900" y="5127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Whale extends Mammal {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1200"/>
              <a:t>String </a:t>
            </a:r>
            <a:r>
              <a:rPr lang="en" sz="1200"/>
              <a:t> name;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	String species = Whale;</a:t>
            </a:r>
            <a:endParaRPr sz="1200"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Function move(){</a:t>
            </a:r>
            <a:endParaRPr sz="1200"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	swim();</a:t>
            </a:r>
            <a:endParaRPr sz="1200"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}	</a:t>
            </a:r>
            <a:endParaRPr sz="1200"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eat();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	sleep();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	secreteMilk();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}</a:t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OOP</a:t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us to reuse code in ways we haven’t yet thought of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clean and organized way to write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Makes sharing code with other developers very easy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to read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Doesn’t require modifying the entire program to make changes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of Craps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Craps Game Requirements</a:t>
            </a:r>
            <a:endParaRPr/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423375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Attributes: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</p:txBody>
      </p:sp>
      <p:sp>
        <p:nvSpPr>
          <p:cNvPr id="165" name="Google Shape;165;p30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Functionality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Craps Rules</a:t>
            </a:r>
            <a:endParaRPr/>
          </a:p>
        </p:txBody>
      </p:sp>
      <p:sp>
        <p:nvSpPr>
          <p:cNvPr id="171" name="Google Shape;171;p31"/>
          <p:cNvSpPr txBox="1"/>
          <p:nvPr/>
        </p:nvSpPr>
        <p:spPr>
          <a:xfrm>
            <a:off x="1525325" y="1631725"/>
            <a:ext cx="51081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If first roll is 7 or 11 then Winner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If first roll is 2, 3, or 12 then Loser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Otherwise our goal is to re-roll the sum of the first roll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If a 7 or 11 is roll before goal is reached then Loser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If goal is reached before a 7 or 11 is rolled then Winner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 Procedural Programming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 to Object Oriented Programming (OOP)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is OOP?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Fundamentals of OOP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Abstraction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Encapsulation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Inheritance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Polymorphism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Benefits of OOP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of Procedural Programming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pro·ce·dure</a:t>
            </a:r>
            <a:br>
              <a:rPr lang="en"/>
            </a:br>
            <a:r>
              <a:rPr lang="en"/>
              <a:t>/prəˈsējər/</a:t>
            </a:r>
            <a:br>
              <a:rPr lang="en"/>
            </a:br>
            <a:r>
              <a:rPr i="1" lang="en"/>
              <a:t>noun</a:t>
            </a:r>
            <a:endParaRPr i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established or official way of doing something.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series of actions conducted in a certain order or manner.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Psuedo Code for Walking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move(destination)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while(location != destination)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subject.moveLeftLeg(1);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subject.moveRightLeg(1);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location = subject.location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a dog walking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Procedural Programming forces a programmer to modify code when requirements change.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775800" y="12677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Function move(destination)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	while(location != destination)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		If subject.type = dog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			</a:t>
            </a:r>
            <a:r>
              <a:rPr lang="en" sz="1400"/>
              <a:t>subject.moveFrontLeftLeg(1);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			</a:t>
            </a:r>
            <a:r>
              <a:rPr lang="en" sz="1400"/>
              <a:t>subject</a:t>
            </a:r>
            <a:r>
              <a:rPr lang="en" sz="1400"/>
              <a:t>.moveBackRightLeg(1);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			</a:t>
            </a:r>
            <a:r>
              <a:rPr lang="en" sz="1400"/>
              <a:t>subject.moveFrontRightLeg(1);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			subject.moveBackLeftLeg(1);</a:t>
            </a:r>
            <a:endParaRPr sz="1400"/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else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		</a:t>
            </a:r>
            <a:r>
              <a:rPr lang="en" sz="1400"/>
              <a:t>subject</a:t>
            </a:r>
            <a:r>
              <a:rPr lang="en" sz="1400"/>
              <a:t>.moveRightLeg(1);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		</a:t>
            </a:r>
            <a:r>
              <a:rPr lang="en" sz="1400"/>
              <a:t>subject.moveLeftLeg(1);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		</a:t>
            </a:r>
            <a:r>
              <a:rPr lang="en" sz="1400"/>
              <a:t>location = subject.location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Object Oriented Programming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Object-oriented programming (OOP) is a programming language model organized around objects rather than "actions" and data rather than logic.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Objects, which may contain data, in the form of fields, often known as attributes, and code, in the form of procedures, often known as methods.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Fundamentals of OOP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Abstraction:  using simple things to represent complexity.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Encapsulation: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restricting direct access to some of the object's components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bundling of data with the methods operating on that data.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Inheritance:  build on previous work without reinventing the wheel.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Polymorphism: use the same word to mean different things in different contexts.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Object Oriented Programming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Since we know that number of legs in animals vary, and they move in various ways,  we can focus on that they have in common.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