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81" r:id="rId4"/>
    <p:sldId id="273" r:id="rId5"/>
    <p:sldId id="277" r:id="rId6"/>
    <p:sldId id="279" r:id="rId7"/>
    <p:sldId id="278" r:id="rId8"/>
    <p:sldId id="274" r:id="rId9"/>
    <p:sldId id="276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Slab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74"/>
  </p:normalViewPr>
  <p:slideViewPr>
    <p:cSldViewPr snapToGrid="0">
      <p:cViewPr varScale="1">
        <p:scale>
          <a:sx n="120" d="100"/>
          <a:sy n="120" d="100"/>
        </p:scale>
        <p:origin x="184" y="9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986822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986822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0c5c426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0c5c426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7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b0c5c426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b0c5c426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986822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986822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9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986822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986822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986822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986822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54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0c5c42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0c5c42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0c5c426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0c5c426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821950" y="119575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 Oriented Programming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Object Oriented Programming Continued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Interfaces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Inheritance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Exceptions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Exception Handling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Advanced Data Structures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ArrayList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Sets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HashMap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daversmith</a:t>
            </a:r>
            <a:r>
              <a:rPr lang="en-US" sz="3600" dirty="0"/>
              <a:t>/</a:t>
            </a:r>
            <a:r>
              <a:rPr lang="en-US" sz="3600" dirty="0" err="1"/>
              <a:t>oop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31969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Yahtzee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Yahtzee Rules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330336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Upper Scores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Total one the dice that that have the same values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Can only have 1 total for each number on die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Lower Scores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Can have one of each of the following: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3 of a kind (total value of all dice summed)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4 of a kind (total value of all dice summed)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Small Straight (4 consecutive numbers) (30 pts)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Large Straight (5 consecutive numbers) (40 pts)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Full House (3 of any number along with 2 of any number)  (25 pts)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Chance (total value of all dice)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Yahtzee (5 of a kind)  (50 pts)</a:t>
            </a:r>
          </a:p>
          <a:p>
            <a:r>
              <a:rPr lang="en-US" dirty="0"/>
              <a:t>3 rolls per turn</a:t>
            </a:r>
          </a:p>
        </p:txBody>
      </p:sp>
    </p:spTree>
    <p:extLst>
      <p:ext uri="{BB962C8B-B14F-4D97-AF65-F5344CB8AC3E}">
        <p14:creationId xmlns:p14="http://schemas.microsoft.com/office/powerpoint/2010/main" val="338202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Object Oriented Programming Continued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Interfaces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Inheritance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Exceptions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Exception Handling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Advanced Data Structures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ArrayList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Sets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HashMap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00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Object Oriented Programming Continued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Interfaces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Inheritance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Exceptions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Exception Handling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Advanced Data Structures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ArrayList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Sets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HashMap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21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Yahtzee Game Requirements</a:t>
            </a: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423375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DRSMITH@PASADENA.EDU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194</Words>
  <Application>Microsoft Macintosh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Slab</vt:lpstr>
      <vt:lpstr>Roboto</vt:lpstr>
      <vt:lpstr>Arial</vt:lpstr>
      <vt:lpstr>Marina</vt:lpstr>
      <vt:lpstr>Object Oriented Programming</vt:lpstr>
      <vt:lpstr>Overview</vt:lpstr>
      <vt:lpstr>https://github.com/daversmith/oop</vt:lpstr>
      <vt:lpstr>Yahtzee</vt:lpstr>
      <vt:lpstr>Yahtzee Rules</vt:lpstr>
      <vt:lpstr>Overview</vt:lpstr>
      <vt:lpstr>Overview</vt:lpstr>
      <vt:lpstr>Yahtzee Game Requirements</vt:lpstr>
      <vt:lpstr>DRSMITH@PASADENA.EDU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cp:lastModifiedBy>Dave R. Smith</cp:lastModifiedBy>
  <cp:revision>4</cp:revision>
  <dcterms:modified xsi:type="dcterms:W3CDTF">2019-01-25T19:09:39Z</dcterms:modified>
</cp:coreProperties>
</file>