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63" r:id="rId3"/>
    <p:sldId id="257" r:id="rId4"/>
    <p:sldId id="265" r:id="rId5"/>
    <p:sldId id="258" r:id="rId6"/>
    <p:sldId id="259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2"/>
    <p:restoredTop sz="94586"/>
  </p:normalViewPr>
  <p:slideViewPr>
    <p:cSldViewPr snapToGrid="0" snapToObjects="1">
      <p:cViewPr varScale="1">
        <p:scale>
          <a:sx n="88" d="100"/>
          <a:sy n="88" d="100"/>
        </p:scale>
        <p:origin x="184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4CCA-15A1-9345-B689-FC4B1B50FB11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BBB7-3EF3-EE4C-881B-FD079AA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BBB7-3EF3-EE4C-881B-FD079AA04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BBB7-3EF3-EE4C-881B-FD079AA04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9/28/17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143" y="1432223"/>
            <a:ext cx="11680371" cy="3035808"/>
          </a:xfrm>
        </p:spPr>
        <p:txBody>
          <a:bodyPr/>
          <a:lstStyle/>
          <a:p>
            <a:pPr algn="ctr"/>
            <a:r>
              <a:rPr lang="en-US" sz="10400" dirty="0" smtClean="0"/>
              <a:t>THANK YOU VERY MUCH!</a:t>
            </a:r>
            <a:endParaRPr lang="en-US" sz="10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7891272" cy="99093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puts “Any questions?”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32223"/>
            <a:ext cx="12115799" cy="30358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7030A0"/>
                </a:solidFill>
              </a:rPr>
              <a:t>SYSTEM.OUT.PRINTLN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B050"/>
                </a:solidFill>
              </a:rPr>
              <a:t>“DAVE’S BLACKJACK PRESENTATION”</a:t>
            </a:r>
            <a:r>
              <a:rPr lang="en-US" sz="4400" dirty="0" smtClean="0"/>
              <a:t>);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CHOSE BLACKJACK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179" y="4633821"/>
            <a:ext cx="9948673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Java / Terminal only</a:t>
            </a:r>
          </a:p>
          <a:p>
            <a:r>
              <a:rPr lang="en-US" dirty="0" smtClean="0"/>
              <a:t>I thought Java / Android would take me longer than a week to complete!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Wrote a lot of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(Tests were also written)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dirty="0" smtClean="0"/>
              <a:t> worked!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81051"/>
          </a:xfrm>
        </p:spPr>
        <p:txBody>
          <a:bodyPr>
            <a:normAutofit/>
          </a:bodyPr>
          <a:lstStyle/>
          <a:p>
            <a:r>
              <a:rPr lang="en-US" dirty="0" smtClean="0"/>
              <a:t>Blackjack was played in Terminal.</a:t>
            </a:r>
          </a:p>
          <a:p>
            <a:r>
              <a:rPr lang="en-US" dirty="0" smtClean="0"/>
              <a:t>Players can be Human, Bot.</a:t>
            </a:r>
          </a:p>
          <a:p>
            <a:r>
              <a:rPr lang="en-US" dirty="0" smtClean="0"/>
              <a:t>The dealer is a different Bot.</a:t>
            </a:r>
          </a:p>
          <a:p>
            <a:r>
              <a:rPr lang="en-US" dirty="0" smtClean="0"/>
              <a:t>Various options in terms of decks and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WROTE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(Naturally! </a:t>
            </a:r>
            <a:r>
              <a:rPr lang="en-US" dirty="0" smtClean="0"/>
              <a:t>Who wouldn’t?)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091583" cy="1985922"/>
          </a:xfrm>
        </p:spPr>
        <p:txBody>
          <a:bodyPr>
            <a:normAutofit/>
          </a:bodyPr>
          <a:lstStyle/>
          <a:p>
            <a:r>
              <a:rPr lang="en-US" dirty="0" smtClean="0"/>
              <a:t>Especially </a:t>
            </a:r>
            <a:r>
              <a:rPr lang="en-US" dirty="0"/>
              <a:t>more basic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Work in progress to get higher classes covered well</a:t>
            </a:r>
          </a:p>
          <a:p>
            <a:endParaRPr lang="en-US" dirty="0"/>
          </a:p>
          <a:p>
            <a:r>
              <a:rPr lang="en-US" dirty="0" smtClean="0"/>
              <a:t>STOP PRESS – Tests broken by adding </a:t>
            </a:r>
            <a:r>
              <a:rPr lang="en-US" dirty="0" err="1" smtClean="0"/>
              <a:t>colours</a:t>
            </a:r>
            <a:r>
              <a:rPr lang="en-US" dirty="0" smtClean="0"/>
              <a:t> to cards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MVP - MET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847" y="1432223"/>
            <a:ext cx="10884626" cy="3035808"/>
          </a:xfrm>
        </p:spPr>
        <p:txBody>
          <a:bodyPr/>
          <a:lstStyle/>
          <a:p>
            <a:r>
              <a:rPr lang="en-US" dirty="0" smtClean="0"/>
              <a:t>Lets look at some</a:t>
            </a:r>
            <a:br>
              <a:rPr lang="en-US" dirty="0" smtClean="0"/>
            </a:br>
            <a:r>
              <a:rPr lang="en-US" dirty="0" smtClean="0"/>
              <a:t>CODE AND DEMOS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(and the tests)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384</TotalTime>
  <Words>129</Words>
  <Application>Microsoft Macintosh PowerPoint</Application>
  <PresentationFormat>Widescreen</PresentationFormat>
  <Paragraphs>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SYSTEM.OUT.PRINTLN(“DAVE’S BLACKJACK PRESENTATION”);</vt:lpstr>
      <vt:lpstr>CHOSE BLACKJACK</vt:lpstr>
      <vt:lpstr>Wrote a lot of code</vt:lpstr>
      <vt:lpstr>CODE worked!</vt:lpstr>
      <vt:lpstr>WROTE TESTS</vt:lpstr>
      <vt:lpstr>GOOD COVERAGE</vt:lpstr>
      <vt:lpstr>MVP - MET</vt:lpstr>
      <vt:lpstr>Lets look at some CODE AND DEMOS</vt:lpstr>
      <vt:lpstr>THANK YOU VERY MUCH!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SYSTEM.OUT.PRINTLN(“DAVE’S BLACKJACK PRESENTATION”);</dc:title>
  <dc:creator>Dave Ryan</dc:creator>
  <cp:lastModifiedBy>Dave Ryan</cp:lastModifiedBy>
  <cp:revision>8</cp:revision>
  <dcterms:created xsi:type="dcterms:W3CDTF">2017-09-27T09:17:15Z</dcterms:created>
  <dcterms:modified xsi:type="dcterms:W3CDTF">2017-09-28T15:11:29Z</dcterms:modified>
</cp:coreProperties>
</file>