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/>
    <p:restoredTop sz="94643"/>
  </p:normalViewPr>
  <p:slideViewPr>
    <p:cSldViewPr snapToGrid="0" snapToObjects="1">
      <p:cViewPr varScale="1">
        <p:scale>
          <a:sx n="86" d="100"/>
          <a:sy n="86" d="100"/>
        </p:scale>
        <p:origin x="216" y="9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64CCA-15A1-9345-B689-FC4B1B50FB11}" type="datetimeFigureOut">
              <a:rPr lang="en-US" smtClean="0"/>
              <a:t>9/27/17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5BBB7-3EF3-EE4C-881B-FD079AA0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22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5BBB7-3EF3-EE4C-881B-FD079AA041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16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9/27/17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9/27/17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9/27/17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9/27/17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9/27/17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9/27/17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432223"/>
            <a:ext cx="12115799" cy="3035808"/>
          </a:xfrm>
        </p:spPr>
        <p:txBody>
          <a:bodyPr/>
          <a:lstStyle/>
          <a:p>
            <a:pPr algn="ctr"/>
            <a:r>
              <a:rPr lang="en-US" sz="4400" dirty="0" smtClean="0">
                <a:solidFill>
                  <a:srgbClr val="7030A0"/>
                </a:solidFill>
              </a:rPr>
              <a:t>SYSTEM.OUT.PRINTLN</a:t>
            </a: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B050"/>
                </a:solidFill>
              </a:rPr>
              <a:t>“DAVE’S BLACKJACK PRESENTATION”</a:t>
            </a:r>
            <a:r>
              <a:rPr lang="en-US" sz="4400" dirty="0" smtClean="0"/>
              <a:t>);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91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Wrote a lot of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19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It worked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TESTED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7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GOOD COVERAGE (PROBABLY)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0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64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6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2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143" y="1432223"/>
            <a:ext cx="11680371" cy="3035808"/>
          </a:xfrm>
        </p:spPr>
        <p:txBody>
          <a:bodyPr/>
          <a:lstStyle/>
          <a:p>
            <a:pPr algn="ctr"/>
            <a:r>
              <a:rPr lang="en-US" sz="10400" dirty="0" smtClean="0"/>
              <a:t>THANK YOU VERY MUCH!</a:t>
            </a:r>
            <a:endParaRPr lang="en-US" sz="10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468030"/>
            <a:ext cx="7891272" cy="990937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puts “Any questions?”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00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13</TotalTime>
  <Words>32</Words>
  <Application>Microsoft Macintosh PowerPoint</Application>
  <PresentationFormat>Widescreen</PresentationFormat>
  <Paragraphs>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Rockwell</vt:lpstr>
      <vt:lpstr>Rockwell Condensed</vt:lpstr>
      <vt:lpstr>Rockwell Extra Bold</vt:lpstr>
      <vt:lpstr>Wingdings</vt:lpstr>
      <vt:lpstr>Wood Type</vt:lpstr>
      <vt:lpstr>SYSTEM.OUT.PRINTLN(“DAVE’S BLACKJACK PRESENTATION”);</vt:lpstr>
      <vt:lpstr>Wrote a lot of code</vt:lpstr>
      <vt:lpstr>It worked</vt:lpstr>
      <vt:lpstr>TESTED IT</vt:lpstr>
      <vt:lpstr>GOOD COVERAGE (PROBABLY)</vt:lpstr>
      <vt:lpstr>DEMO</vt:lpstr>
      <vt:lpstr>THANK YOU VERY MUCH!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SYSTEM.OUT.PRINTLN(“DAVE’S BLACKJACK PRESENTATION”);</dc:title>
  <dc:creator>Dave Ryan</dc:creator>
  <cp:lastModifiedBy>Dave Ryan</cp:lastModifiedBy>
  <cp:revision>2</cp:revision>
  <dcterms:created xsi:type="dcterms:W3CDTF">2017-09-27T09:17:15Z</dcterms:created>
  <dcterms:modified xsi:type="dcterms:W3CDTF">2017-09-27T09:30:40Z</dcterms:modified>
</cp:coreProperties>
</file>