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75" r:id="rId10"/>
    <p:sldId id="264" r:id="rId11"/>
    <p:sldId id="271" r:id="rId12"/>
    <p:sldId id="265" r:id="rId13"/>
    <p:sldId id="272" r:id="rId14"/>
    <p:sldId id="273" r:id="rId15"/>
    <p:sldId id="274"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CFA"/>
    <a:srgbClr val="A0B4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SAD per Frame</a:t>
            </a:r>
            <a:r>
              <a:rPr lang="en-US" baseline="0" dirty="0"/>
              <a:t> for</a:t>
            </a:r>
            <a:r>
              <a:rPr lang="en-US" dirty="0"/>
              <a:t> Foreman CIF with</a:t>
            </a:r>
            <a:r>
              <a:rPr lang="en-US" baseline="0" dirty="0"/>
              <a:t> </a:t>
            </a:r>
            <a:r>
              <a:rPr lang="en-US" dirty="0"/>
              <a:t>Varying</a:t>
            </a:r>
            <a:r>
              <a:rPr lang="en-US" baseline="0" dirty="0"/>
              <a:t> Block Sizes r=4 n=3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2x2</c:v>
          </c:tx>
          <c:spPr>
            <a:solidFill>
              <a:schemeClr val="accent1"/>
            </a:solidFill>
            <a:ln>
              <a:noFill/>
            </a:ln>
            <a:effectLst/>
          </c:spPr>
          <c:invertIfNegative val="0"/>
          <c:val>
            <c:numRef>
              <c:f>'Foreman SAD Data'!$D$2:$D$101</c:f>
              <c:numCache>
                <c:formatCode>General</c:formatCode>
                <c:ptCount val="100"/>
                <c:pt idx="0">
                  <c:v>67835</c:v>
                </c:pt>
                <c:pt idx="1">
                  <c:v>68890</c:v>
                </c:pt>
                <c:pt idx="2">
                  <c:v>66167</c:v>
                </c:pt>
                <c:pt idx="3">
                  <c:v>62786</c:v>
                </c:pt>
                <c:pt idx="4">
                  <c:v>59980</c:v>
                </c:pt>
                <c:pt idx="5">
                  <c:v>58594</c:v>
                </c:pt>
                <c:pt idx="6">
                  <c:v>57265</c:v>
                </c:pt>
                <c:pt idx="7">
                  <c:v>56582</c:v>
                </c:pt>
                <c:pt idx="8">
                  <c:v>55762</c:v>
                </c:pt>
                <c:pt idx="9">
                  <c:v>55337</c:v>
                </c:pt>
                <c:pt idx="10">
                  <c:v>55063</c:v>
                </c:pt>
                <c:pt idx="11">
                  <c:v>55334</c:v>
                </c:pt>
                <c:pt idx="12">
                  <c:v>56018</c:v>
                </c:pt>
                <c:pt idx="13">
                  <c:v>56545</c:v>
                </c:pt>
                <c:pt idx="14">
                  <c:v>56712</c:v>
                </c:pt>
                <c:pt idx="15">
                  <c:v>56303</c:v>
                </c:pt>
                <c:pt idx="16">
                  <c:v>56230</c:v>
                </c:pt>
                <c:pt idx="17">
                  <c:v>55230</c:v>
                </c:pt>
                <c:pt idx="18">
                  <c:v>55241</c:v>
                </c:pt>
                <c:pt idx="19">
                  <c:v>54684</c:v>
                </c:pt>
                <c:pt idx="20">
                  <c:v>55021</c:v>
                </c:pt>
                <c:pt idx="21">
                  <c:v>54908</c:v>
                </c:pt>
                <c:pt idx="22">
                  <c:v>55128</c:v>
                </c:pt>
                <c:pt idx="23">
                  <c:v>55170</c:v>
                </c:pt>
                <c:pt idx="24">
                  <c:v>55267</c:v>
                </c:pt>
                <c:pt idx="25">
                  <c:v>55514</c:v>
                </c:pt>
                <c:pt idx="26">
                  <c:v>55861</c:v>
                </c:pt>
                <c:pt idx="27">
                  <c:v>55757</c:v>
                </c:pt>
                <c:pt idx="28">
                  <c:v>55431</c:v>
                </c:pt>
                <c:pt idx="29">
                  <c:v>55055</c:v>
                </c:pt>
                <c:pt idx="30">
                  <c:v>55394</c:v>
                </c:pt>
                <c:pt idx="31">
                  <c:v>55784</c:v>
                </c:pt>
                <c:pt idx="32">
                  <c:v>55245</c:v>
                </c:pt>
                <c:pt idx="33">
                  <c:v>55176</c:v>
                </c:pt>
                <c:pt idx="34">
                  <c:v>55006</c:v>
                </c:pt>
                <c:pt idx="35">
                  <c:v>54756</c:v>
                </c:pt>
                <c:pt idx="36">
                  <c:v>54182</c:v>
                </c:pt>
                <c:pt idx="37">
                  <c:v>54182</c:v>
                </c:pt>
                <c:pt idx="38">
                  <c:v>53897</c:v>
                </c:pt>
                <c:pt idx="39">
                  <c:v>53741</c:v>
                </c:pt>
                <c:pt idx="40">
                  <c:v>53512</c:v>
                </c:pt>
                <c:pt idx="41">
                  <c:v>53836</c:v>
                </c:pt>
                <c:pt idx="42">
                  <c:v>53328</c:v>
                </c:pt>
                <c:pt idx="43">
                  <c:v>53698</c:v>
                </c:pt>
                <c:pt idx="44">
                  <c:v>53133</c:v>
                </c:pt>
                <c:pt idx="45">
                  <c:v>52979</c:v>
                </c:pt>
                <c:pt idx="46">
                  <c:v>52661</c:v>
                </c:pt>
                <c:pt idx="47">
                  <c:v>53457</c:v>
                </c:pt>
                <c:pt idx="48">
                  <c:v>54173</c:v>
                </c:pt>
                <c:pt idx="49">
                  <c:v>54319</c:v>
                </c:pt>
                <c:pt idx="50">
                  <c:v>54473</c:v>
                </c:pt>
                <c:pt idx="51">
                  <c:v>54488</c:v>
                </c:pt>
                <c:pt idx="52">
                  <c:v>54505</c:v>
                </c:pt>
                <c:pt idx="53">
                  <c:v>55810</c:v>
                </c:pt>
                <c:pt idx="54">
                  <c:v>56635</c:v>
                </c:pt>
                <c:pt idx="55">
                  <c:v>56572</c:v>
                </c:pt>
                <c:pt idx="56">
                  <c:v>56668</c:v>
                </c:pt>
                <c:pt idx="57">
                  <c:v>56268</c:v>
                </c:pt>
                <c:pt idx="58">
                  <c:v>56492</c:v>
                </c:pt>
                <c:pt idx="59">
                  <c:v>56391</c:v>
                </c:pt>
                <c:pt idx="60">
                  <c:v>55831</c:v>
                </c:pt>
                <c:pt idx="61">
                  <c:v>56245</c:v>
                </c:pt>
                <c:pt idx="62">
                  <c:v>55599</c:v>
                </c:pt>
                <c:pt idx="63">
                  <c:v>55149</c:v>
                </c:pt>
                <c:pt idx="64">
                  <c:v>55049</c:v>
                </c:pt>
                <c:pt idx="65">
                  <c:v>54568</c:v>
                </c:pt>
                <c:pt idx="66">
                  <c:v>54765</c:v>
                </c:pt>
                <c:pt idx="67">
                  <c:v>53974</c:v>
                </c:pt>
                <c:pt idx="68">
                  <c:v>54249</c:v>
                </c:pt>
                <c:pt idx="69">
                  <c:v>54392</c:v>
                </c:pt>
                <c:pt idx="70">
                  <c:v>54216</c:v>
                </c:pt>
                <c:pt idx="71">
                  <c:v>54958</c:v>
                </c:pt>
                <c:pt idx="72">
                  <c:v>54843</c:v>
                </c:pt>
                <c:pt idx="73">
                  <c:v>54620</c:v>
                </c:pt>
                <c:pt idx="74">
                  <c:v>53014</c:v>
                </c:pt>
                <c:pt idx="75">
                  <c:v>51993</c:v>
                </c:pt>
                <c:pt idx="76">
                  <c:v>53761</c:v>
                </c:pt>
                <c:pt idx="77">
                  <c:v>55184</c:v>
                </c:pt>
                <c:pt idx="78">
                  <c:v>56063</c:v>
                </c:pt>
                <c:pt idx="79">
                  <c:v>56058</c:v>
                </c:pt>
                <c:pt idx="80">
                  <c:v>56374</c:v>
                </c:pt>
                <c:pt idx="81">
                  <c:v>56531</c:v>
                </c:pt>
                <c:pt idx="82">
                  <c:v>56572</c:v>
                </c:pt>
                <c:pt idx="83">
                  <c:v>56991</c:v>
                </c:pt>
                <c:pt idx="84">
                  <c:v>58137</c:v>
                </c:pt>
                <c:pt idx="85">
                  <c:v>58373</c:v>
                </c:pt>
                <c:pt idx="86">
                  <c:v>58319</c:v>
                </c:pt>
                <c:pt idx="87">
                  <c:v>57650</c:v>
                </c:pt>
                <c:pt idx="88">
                  <c:v>57441</c:v>
                </c:pt>
                <c:pt idx="89">
                  <c:v>57234</c:v>
                </c:pt>
                <c:pt idx="90">
                  <c:v>57838</c:v>
                </c:pt>
                <c:pt idx="91">
                  <c:v>57572</c:v>
                </c:pt>
                <c:pt idx="92">
                  <c:v>57512</c:v>
                </c:pt>
                <c:pt idx="93">
                  <c:v>56896</c:v>
                </c:pt>
                <c:pt idx="94">
                  <c:v>56335</c:v>
                </c:pt>
                <c:pt idx="95">
                  <c:v>55827</c:v>
                </c:pt>
                <c:pt idx="96">
                  <c:v>54504</c:v>
                </c:pt>
                <c:pt idx="97">
                  <c:v>53471</c:v>
                </c:pt>
                <c:pt idx="98">
                  <c:v>52784</c:v>
                </c:pt>
                <c:pt idx="99">
                  <c:v>53326</c:v>
                </c:pt>
              </c:numCache>
            </c:numRef>
          </c:val>
          <c:extLst xmlns:c16r2="http://schemas.microsoft.com/office/drawing/2015/06/chart">
            <c:ext xmlns:c16="http://schemas.microsoft.com/office/drawing/2014/chart" uri="{C3380CC4-5D6E-409C-BE32-E72D297353CC}">
              <c16:uniqueId val="{00000000-4A45-4B94-A164-3588F04BFB60}"/>
            </c:ext>
          </c:extLst>
        </c:ser>
        <c:ser>
          <c:idx val="1"/>
          <c:order val="1"/>
          <c:tx>
            <c:v>8x8</c:v>
          </c:tx>
          <c:spPr>
            <a:solidFill>
              <a:schemeClr val="accent2"/>
            </a:solidFill>
            <a:ln>
              <a:noFill/>
            </a:ln>
            <a:effectLst/>
          </c:spPr>
          <c:invertIfNegative val="0"/>
          <c:val>
            <c:numRef>
              <c:f>'Foreman SAD Data'!$F$2:$F$101</c:f>
              <c:numCache>
                <c:formatCode>General</c:formatCode>
                <c:ptCount val="100"/>
                <c:pt idx="0">
                  <c:v>67835</c:v>
                </c:pt>
                <c:pt idx="1">
                  <c:v>70597</c:v>
                </c:pt>
                <c:pt idx="2">
                  <c:v>70017</c:v>
                </c:pt>
                <c:pt idx="3">
                  <c:v>69706</c:v>
                </c:pt>
                <c:pt idx="4">
                  <c:v>69236</c:v>
                </c:pt>
                <c:pt idx="5">
                  <c:v>69078</c:v>
                </c:pt>
                <c:pt idx="6">
                  <c:v>69170</c:v>
                </c:pt>
                <c:pt idx="7">
                  <c:v>68711</c:v>
                </c:pt>
                <c:pt idx="8">
                  <c:v>68828</c:v>
                </c:pt>
                <c:pt idx="9">
                  <c:v>68481</c:v>
                </c:pt>
                <c:pt idx="10">
                  <c:v>68605</c:v>
                </c:pt>
                <c:pt idx="11">
                  <c:v>68814</c:v>
                </c:pt>
                <c:pt idx="12">
                  <c:v>68706</c:v>
                </c:pt>
                <c:pt idx="13">
                  <c:v>68993</c:v>
                </c:pt>
                <c:pt idx="14">
                  <c:v>68910</c:v>
                </c:pt>
                <c:pt idx="15">
                  <c:v>69274</c:v>
                </c:pt>
                <c:pt idx="16">
                  <c:v>69211</c:v>
                </c:pt>
                <c:pt idx="17">
                  <c:v>69389</c:v>
                </c:pt>
                <c:pt idx="18">
                  <c:v>69311</c:v>
                </c:pt>
                <c:pt idx="19">
                  <c:v>69507</c:v>
                </c:pt>
                <c:pt idx="20">
                  <c:v>69080</c:v>
                </c:pt>
                <c:pt idx="21">
                  <c:v>69446</c:v>
                </c:pt>
                <c:pt idx="22">
                  <c:v>69109</c:v>
                </c:pt>
                <c:pt idx="23">
                  <c:v>69075</c:v>
                </c:pt>
                <c:pt idx="24">
                  <c:v>69253</c:v>
                </c:pt>
                <c:pt idx="25">
                  <c:v>69245</c:v>
                </c:pt>
                <c:pt idx="26">
                  <c:v>69425</c:v>
                </c:pt>
                <c:pt idx="27">
                  <c:v>69484</c:v>
                </c:pt>
                <c:pt idx="28">
                  <c:v>69061</c:v>
                </c:pt>
                <c:pt idx="29">
                  <c:v>69649</c:v>
                </c:pt>
                <c:pt idx="30">
                  <c:v>69191</c:v>
                </c:pt>
                <c:pt idx="31">
                  <c:v>68956</c:v>
                </c:pt>
                <c:pt idx="32">
                  <c:v>69274</c:v>
                </c:pt>
                <c:pt idx="33">
                  <c:v>69504</c:v>
                </c:pt>
                <c:pt idx="34">
                  <c:v>68517</c:v>
                </c:pt>
                <c:pt idx="35">
                  <c:v>68647</c:v>
                </c:pt>
                <c:pt idx="36">
                  <c:v>68408</c:v>
                </c:pt>
                <c:pt idx="37">
                  <c:v>69395</c:v>
                </c:pt>
                <c:pt idx="38">
                  <c:v>69063</c:v>
                </c:pt>
                <c:pt idx="39">
                  <c:v>68762</c:v>
                </c:pt>
                <c:pt idx="40">
                  <c:v>68622</c:v>
                </c:pt>
                <c:pt idx="41">
                  <c:v>68630</c:v>
                </c:pt>
                <c:pt idx="42">
                  <c:v>68610</c:v>
                </c:pt>
                <c:pt idx="43">
                  <c:v>68777</c:v>
                </c:pt>
                <c:pt idx="44">
                  <c:v>68460</c:v>
                </c:pt>
                <c:pt idx="45">
                  <c:v>68474</c:v>
                </c:pt>
                <c:pt idx="46">
                  <c:v>68255</c:v>
                </c:pt>
                <c:pt idx="47">
                  <c:v>68311</c:v>
                </c:pt>
                <c:pt idx="48">
                  <c:v>68287</c:v>
                </c:pt>
                <c:pt idx="49">
                  <c:v>68628</c:v>
                </c:pt>
                <c:pt idx="50">
                  <c:v>68780</c:v>
                </c:pt>
                <c:pt idx="51">
                  <c:v>69007</c:v>
                </c:pt>
                <c:pt idx="52">
                  <c:v>68546</c:v>
                </c:pt>
                <c:pt idx="53">
                  <c:v>68336</c:v>
                </c:pt>
                <c:pt idx="54">
                  <c:v>69442</c:v>
                </c:pt>
                <c:pt idx="55">
                  <c:v>69728</c:v>
                </c:pt>
                <c:pt idx="56">
                  <c:v>69349</c:v>
                </c:pt>
                <c:pt idx="57">
                  <c:v>69914</c:v>
                </c:pt>
                <c:pt idx="58">
                  <c:v>70045</c:v>
                </c:pt>
                <c:pt idx="59">
                  <c:v>70029</c:v>
                </c:pt>
                <c:pt idx="60">
                  <c:v>69889</c:v>
                </c:pt>
                <c:pt idx="61">
                  <c:v>69683</c:v>
                </c:pt>
                <c:pt idx="62">
                  <c:v>70371</c:v>
                </c:pt>
                <c:pt idx="63">
                  <c:v>69265</c:v>
                </c:pt>
                <c:pt idx="64">
                  <c:v>69344</c:v>
                </c:pt>
                <c:pt idx="65">
                  <c:v>69333</c:v>
                </c:pt>
                <c:pt idx="66">
                  <c:v>69465</c:v>
                </c:pt>
                <c:pt idx="67">
                  <c:v>68862</c:v>
                </c:pt>
                <c:pt idx="68">
                  <c:v>69382</c:v>
                </c:pt>
                <c:pt idx="69">
                  <c:v>68911</c:v>
                </c:pt>
                <c:pt idx="70">
                  <c:v>68720</c:v>
                </c:pt>
                <c:pt idx="71">
                  <c:v>68893</c:v>
                </c:pt>
                <c:pt idx="72">
                  <c:v>69493</c:v>
                </c:pt>
                <c:pt idx="73">
                  <c:v>69871</c:v>
                </c:pt>
                <c:pt idx="74">
                  <c:v>68866</c:v>
                </c:pt>
                <c:pt idx="75">
                  <c:v>67915</c:v>
                </c:pt>
                <c:pt idx="76">
                  <c:v>68278</c:v>
                </c:pt>
                <c:pt idx="77">
                  <c:v>68582</c:v>
                </c:pt>
                <c:pt idx="78">
                  <c:v>69087</c:v>
                </c:pt>
                <c:pt idx="79">
                  <c:v>69269</c:v>
                </c:pt>
                <c:pt idx="80">
                  <c:v>68916</c:v>
                </c:pt>
                <c:pt idx="81">
                  <c:v>69404</c:v>
                </c:pt>
                <c:pt idx="82">
                  <c:v>69772</c:v>
                </c:pt>
                <c:pt idx="83">
                  <c:v>69288</c:v>
                </c:pt>
                <c:pt idx="84">
                  <c:v>69398</c:v>
                </c:pt>
                <c:pt idx="85">
                  <c:v>69812</c:v>
                </c:pt>
                <c:pt idx="86">
                  <c:v>69726</c:v>
                </c:pt>
                <c:pt idx="87">
                  <c:v>70028</c:v>
                </c:pt>
                <c:pt idx="88">
                  <c:v>69862</c:v>
                </c:pt>
                <c:pt idx="89">
                  <c:v>69908</c:v>
                </c:pt>
                <c:pt idx="90">
                  <c:v>70009</c:v>
                </c:pt>
                <c:pt idx="91">
                  <c:v>69734</c:v>
                </c:pt>
                <c:pt idx="92">
                  <c:v>69670</c:v>
                </c:pt>
                <c:pt idx="93">
                  <c:v>69341</c:v>
                </c:pt>
                <c:pt idx="94">
                  <c:v>69713</c:v>
                </c:pt>
                <c:pt idx="95">
                  <c:v>70168</c:v>
                </c:pt>
                <c:pt idx="96">
                  <c:v>69477</c:v>
                </c:pt>
                <c:pt idx="97">
                  <c:v>69316</c:v>
                </c:pt>
                <c:pt idx="98">
                  <c:v>69008</c:v>
                </c:pt>
                <c:pt idx="99">
                  <c:v>69144</c:v>
                </c:pt>
              </c:numCache>
            </c:numRef>
          </c:val>
          <c:extLst xmlns:c16r2="http://schemas.microsoft.com/office/drawing/2015/06/chart">
            <c:ext xmlns:c16="http://schemas.microsoft.com/office/drawing/2014/chart" uri="{C3380CC4-5D6E-409C-BE32-E72D297353CC}">
              <c16:uniqueId val="{00000001-4A45-4B94-A164-3588F04BFB60}"/>
            </c:ext>
          </c:extLst>
        </c:ser>
        <c:ser>
          <c:idx val="2"/>
          <c:order val="2"/>
          <c:tx>
            <c:v>64x64</c:v>
          </c:tx>
          <c:spPr>
            <a:solidFill>
              <a:schemeClr val="accent3"/>
            </a:solidFill>
            <a:ln>
              <a:noFill/>
            </a:ln>
            <a:effectLst/>
          </c:spPr>
          <c:invertIfNegative val="0"/>
          <c:val>
            <c:numRef>
              <c:f>'Foreman SAD Data'!$H$2:$H$101</c:f>
              <c:numCache>
                <c:formatCode>General</c:formatCode>
                <c:ptCount val="100"/>
                <c:pt idx="0">
                  <c:v>67835</c:v>
                </c:pt>
                <c:pt idx="1">
                  <c:v>70504</c:v>
                </c:pt>
                <c:pt idx="2">
                  <c:v>70632</c:v>
                </c:pt>
                <c:pt idx="3">
                  <c:v>70713</c:v>
                </c:pt>
                <c:pt idx="4">
                  <c:v>70179</c:v>
                </c:pt>
                <c:pt idx="5">
                  <c:v>70096</c:v>
                </c:pt>
                <c:pt idx="6">
                  <c:v>70111</c:v>
                </c:pt>
                <c:pt idx="7">
                  <c:v>69486</c:v>
                </c:pt>
                <c:pt idx="8">
                  <c:v>69573</c:v>
                </c:pt>
                <c:pt idx="9">
                  <c:v>69608</c:v>
                </c:pt>
                <c:pt idx="10">
                  <c:v>69794</c:v>
                </c:pt>
                <c:pt idx="11">
                  <c:v>69775</c:v>
                </c:pt>
                <c:pt idx="12">
                  <c:v>69730</c:v>
                </c:pt>
                <c:pt idx="13">
                  <c:v>69406</c:v>
                </c:pt>
                <c:pt idx="14">
                  <c:v>69558</c:v>
                </c:pt>
                <c:pt idx="15">
                  <c:v>69390</c:v>
                </c:pt>
                <c:pt idx="16">
                  <c:v>70014</c:v>
                </c:pt>
                <c:pt idx="17">
                  <c:v>70175</c:v>
                </c:pt>
                <c:pt idx="18">
                  <c:v>70676</c:v>
                </c:pt>
                <c:pt idx="19">
                  <c:v>70468</c:v>
                </c:pt>
                <c:pt idx="20">
                  <c:v>70362</c:v>
                </c:pt>
                <c:pt idx="21">
                  <c:v>70183</c:v>
                </c:pt>
                <c:pt idx="22">
                  <c:v>73541</c:v>
                </c:pt>
                <c:pt idx="23">
                  <c:v>74205</c:v>
                </c:pt>
                <c:pt idx="24">
                  <c:v>73623</c:v>
                </c:pt>
                <c:pt idx="25">
                  <c:v>71983</c:v>
                </c:pt>
                <c:pt idx="26">
                  <c:v>71794</c:v>
                </c:pt>
                <c:pt idx="27">
                  <c:v>71760</c:v>
                </c:pt>
                <c:pt idx="28">
                  <c:v>71454</c:v>
                </c:pt>
                <c:pt idx="29">
                  <c:v>72002</c:v>
                </c:pt>
                <c:pt idx="30">
                  <c:v>71756</c:v>
                </c:pt>
                <c:pt idx="31">
                  <c:v>71781</c:v>
                </c:pt>
                <c:pt idx="32">
                  <c:v>73253</c:v>
                </c:pt>
                <c:pt idx="33">
                  <c:v>73088</c:v>
                </c:pt>
                <c:pt idx="34">
                  <c:v>73231</c:v>
                </c:pt>
                <c:pt idx="35">
                  <c:v>73712</c:v>
                </c:pt>
                <c:pt idx="36">
                  <c:v>73611</c:v>
                </c:pt>
                <c:pt idx="37">
                  <c:v>74338</c:v>
                </c:pt>
                <c:pt idx="38">
                  <c:v>74368</c:v>
                </c:pt>
                <c:pt idx="39">
                  <c:v>73540</c:v>
                </c:pt>
                <c:pt idx="40">
                  <c:v>73140</c:v>
                </c:pt>
                <c:pt idx="41">
                  <c:v>73529</c:v>
                </c:pt>
                <c:pt idx="42">
                  <c:v>73942</c:v>
                </c:pt>
                <c:pt idx="43">
                  <c:v>73945</c:v>
                </c:pt>
                <c:pt idx="44">
                  <c:v>73397</c:v>
                </c:pt>
                <c:pt idx="45">
                  <c:v>73287</c:v>
                </c:pt>
                <c:pt idx="46">
                  <c:v>73347</c:v>
                </c:pt>
                <c:pt idx="47">
                  <c:v>73045</c:v>
                </c:pt>
                <c:pt idx="48">
                  <c:v>73337</c:v>
                </c:pt>
                <c:pt idx="49">
                  <c:v>73950</c:v>
                </c:pt>
                <c:pt idx="50">
                  <c:v>73619</c:v>
                </c:pt>
                <c:pt idx="51">
                  <c:v>73943</c:v>
                </c:pt>
                <c:pt idx="52">
                  <c:v>73364</c:v>
                </c:pt>
                <c:pt idx="53">
                  <c:v>73224</c:v>
                </c:pt>
                <c:pt idx="54">
                  <c:v>73816</c:v>
                </c:pt>
                <c:pt idx="55">
                  <c:v>73887</c:v>
                </c:pt>
                <c:pt idx="56">
                  <c:v>74609</c:v>
                </c:pt>
                <c:pt idx="57">
                  <c:v>74751</c:v>
                </c:pt>
                <c:pt idx="58">
                  <c:v>75047</c:v>
                </c:pt>
                <c:pt idx="59">
                  <c:v>75265</c:v>
                </c:pt>
                <c:pt idx="60">
                  <c:v>75687</c:v>
                </c:pt>
                <c:pt idx="61">
                  <c:v>75699</c:v>
                </c:pt>
                <c:pt idx="62">
                  <c:v>75661</c:v>
                </c:pt>
                <c:pt idx="63">
                  <c:v>75231</c:v>
                </c:pt>
                <c:pt idx="64">
                  <c:v>75722</c:v>
                </c:pt>
                <c:pt idx="65">
                  <c:v>74544</c:v>
                </c:pt>
                <c:pt idx="66">
                  <c:v>76012</c:v>
                </c:pt>
                <c:pt idx="67">
                  <c:v>74098</c:v>
                </c:pt>
                <c:pt idx="68">
                  <c:v>74476</c:v>
                </c:pt>
                <c:pt idx="69">
                  <c:v>75130</c:v>
                </c:pt>
                <c:pt idx="70">
                  <c:v>74203</c:v>
                </c:pt>
                <c:pt idx="71">
                  <c:v>74612</c:v>
                </c:pt>
                <c:pt idx="72">
                  <c:v>74774</c:v>
                </c:pt>
                <c:pt idx="73">
                  <c:v>74950</c:v>
                </c:pt>
                <c:pt idx="74">
                  <c:v>74896</c:v>
                </c:pt>
                <c:pt idx="75">
                  <c:v>73938</c:v>
                </c:pt>
                <c:pt idx="76">
                  <c:v>72450</c:v>
                </c:pt>
                <c:pt idx="77">
                  <c:v>75060</c:v>
                </c:pt>
                <c:pt idx="78">
                  <c:v>75676</c:v>
                </c:pt>
                <c:pt idx="79">
                  <c:v>74242</c:v>
                </c:pt>
                <c:pt idx="80">
                  <c:v>74674</c:v>
                </c:pt>
                <c:pt idx="81">
                  <c:v>73969</c:v>
                </c:pt>
                <c:pt idx="82">
                  <c:v>74653</c:v>
                </c:pt>
                <c:pt idx="83">
                  <c:v>74108</c:v>
                </c:pt>
                <c:pt idx="84">
                  <c:v>74331</c:v>
                </c:pt>
                <c:pt idx="85">
                  <c:v>74476</c:v>
                </c:pt>
                <c:pt idx="86">
                  <c:v>74620</c:v>
                </c:pt>
                <c:pt idx="87">
                  <c:v>74957</c:v>
                </c:pt>
                <c:pt idx="88">
                  <c:v>75473</c:v>
                </c:pt>
                <c:pt idx="89">
                  <c:v>75506</c:v>
                </c:pt>
                <c:pt idx="90">
                  <c:v>75116</c:v>
                </c:pt>
                <c:pt idx="91">
                  <c:v>75031</c:v>
                </c:pt>
                <c:pt idx="92">
                  <c:v>75474</c:v>
                </c:pt>
                <c:pt idx="93">
                  <c:v>75366</c:v>
                </c:pt>
                <c:pt idx="94">
                  <c:v>75818</c:v>
                </c:pt>
                <c:pt idx="95">
                  <c:v>76155</c:v>
                </c:pt>
                <c:pt idx="96">
                  <c:v>75871</c:v>
                </c:pt>
                <c:pt idx="97">
                  <c:v>76162</c:v>
                </c:pt>
                <c:pt idx="98">
                  <c:v>75337</c:v>
                </c:pt>
                <c:pt idx="99">
                  <c:v>75960</c:v>
                </c:pt>
              </c:numCache>
            </c:numRef>
          </c:val>
          <c:extLst xmlns:c16r2="http://schemas.microsoft.com/office/drawing/2015/06/chart">
            <c:ext xmlns:c16="http://schemas.microsoft.com/office/drawing/2014/chart" uri="{C3380CC4-5D6E-409C-BE32-E72D297353CC}">
              <c16:uniqueId val="{00000002-4A45-4B94-A164-3588F04BFB60}"/>
            </c:ext>
          </c:extLst>
        </c:ser>
        <c:dLbls>
          <c:showLegendKey val="0"/>
          <c:showVal val="0"/>
          <c:showCatName val="0"/>
          <c:showSerName val="0"/>
          <c:showPercent val="0"/>
          <c:showBubbleSize val="0"/>
        </c:dLbls>
        <c:gapWidth val="219"/>
        <c:overlap val="-27"/>
        <c:axId val="452872928"/>
        <c:axId val="452877240"/>
      </c:barChart>
      <c:catAx>
        <c:axId val="452872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877240"/>
        <c:crosses val="autoZero"/>
        <c:auto val="1"/>
        <c:lblAlgn val="ctr"/>
        <c:lblOffset val="100"/>
        <c:noMultiLvlLbl val="0"/>
      </c:catAx>
      <c:valAx>
        <c:axId val="452877240"/>
        <c:scaling>
          <c:orientation val="minMax"/>
          <c:min val="5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SAD per Frame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87292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SAD per</a:t>
            </a:r>
            <a:r>
              <a:rPr lang="en-US" baseline="0"/>
              <a:t> Frame </a:t>
            </a:r>
            <a:r>
              <a:rPr lang="en-US"/>
              <a:t>for Foreman CIF with Varying</a:t>
            </a:r>
            <a:r>
              <a:rPr lang="en-US" baseline="0"/>
              <a:t> Search Range i=8, n=3</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1 Pixel</c:v>
          </c:tx>
          <c:spPr>
            <a:solidFill>
              <a:srgbClr val="C00000"/>
            </a:solidFill>
            <a:ln>
              <a:solidFill>
                <a:srgbClr val="C00000"/>
              </a:solidFill>
            </a:ln>
            <a:effectLst/>
          </c:spPr>
          <c:invertIfNegative val="0"/>
          <c:val>
            <c:numRef>
              <c:f>'Foreman SAD Data'!$J$2:$J$101</c:f>
              <c:numCache>
                <c:formatCode>General</c:formatCode>
                <c:ptCount val="100"/>
                <c:pt idx="0">
                  <c:v>67835</c:v>
                </c:pt>
                <c:pt idx="1">
                  <c:v>70375</c:v>
                </c:pt>
                <c:pt idx="2">
                  <c:v>70120</c:v>
                </c:pt>
                <c:pt idx="3">
                  <c:v>69961</c:v>
                </c:pt>
                <c:pt idx="4">
                  <c:v>69478</c:v>
                </c:pt>
                <c:pt idx="5">
                  <c:v>69432</c:v>
                </c:pt>
                <c:pt idx="6">
                  <c:v>69727</c:v>
                </c:pt>
                <c:pt idx="7">
                  <c:v>69178</c:v>
                </c:pt>
                <c:pt idx="8">
                  <c:v>69107</c:v>
                </c:pt>
                <c:pt idx="9">
                  <c:v>69061</c:v>
                </c:pt>
                <c:pt idx="10">
                  <c:v>69054</c:v>
                </c:pt>
                <c:pt idx="11">
                  <c:v>69565</c:v>
                </c:pt>
                <c:pt idx="12">
                  <c:v>69622</c:v>
                </c:pt>
                <c:pt idx="13">
                  <c:v>69672</c:v>
                </c:pt>
                <c:pt idx="14">
                  <c:v>69809</c:v>
                </c:pt>
                <c:pt idx="15">
                  <c:v>69719</c:v>
                </c:pt>
                <c:pt idx="16">
                  <c:v>69926</c:v>
                </c:pt>
                <c:pt idx="17">
                  <c:v>69973</c:v>
                </c:pt>
                <c:pt idx="18">
                  <c:v>69823</c:v>
                </c:pt>
                <c:pt idx="19">
                  <c:v>70325</c:v>
                </c:pt>
                <c:pt idx="20">
                  <c:v>69661</c:v>
                </c:pt>
                <c:pt idx="21">
                  <c:v>69907</c:v>
                </c:pt>
                <c:pt idx="22">
                  <c:v>69271</c:v>
                </c:pt>
                <c:pt idx="23">
                  <c:v>69581</c:v>
                </c:pt>
                <c:pt idx="24">
                  <c:v>69694</c:v>
                </c:pt>
                <c:pt idx="25">
                  <c:v>70004</c:v>
                </c:pt>
                <c:pt idx="26">
                  <c:v>70100</c:v>
                </c:pt>
                <c:pt idx="27">
                  <c:v>69936</c:v>
                </c:pt>
                <c:pt idx="28">
                  <c:v>69679</c:v>
                </c:pt>
                <c:pt idx="29">
                  <c:v>69634</c:v>
                </c:pt>
                <c:pt idx="30">
                  <c:v>69670</c:v>
                </c:pt>
                <c:pt idx="31">
                  <c:v>69744</c:v>
                </c:pt>
                <c:pt idx="32">
                  <c:v>69805</c:v>
                </c:pt>
                <c:pt idx="33">
                  <c:v>70505</c:v>
                </c:pt>
                <c:pt idx="34">
                  <c:v>69825</c:v>
                </c:pt>
                <c:pt idx="35">
                  <c:v>69809</c:v>
                </c:pt>
                <c:pt idx="36">
                  <c:v>69612</c:v>
                </c:pt>
                <c:pt idx="37">
                  <c:v>70197</c:v>
                </c:pt>
                <c:pt idx="38">
                  <c:v>70225</c:v>
                </c:pt>
                <c:pt idx="39">
                  <c:v>69853</c:v>
                </c:pt>
                <c:pt idx="40">
                  <c:v>69197</c:v>
                </c:pt>
                <c:pt idx="41">
                  <c:v>69794</c:v>
                </c:pt>
                <c:pt idx="42">
                  <c:v>69916</c:v>
                </c:pt>
                <c:pt idx="43">
                  <c:v>70045</c:v>
                </c:pt>
                <c:pt idx="44">
                  <c:v>69744</c:v>
                </c:pt>
                <c:pt idx="45">
                  <c:v>69341</c:v>
                </c:pt>
                <c:pt idx="46">
                  <c:v>68979</c:v>
                </c:pt>
                <c:pt idx="47">
                  <c:v>69285</c:v>
                </c:pt>
                <c:pt idx="48">
                  <c:v>69606</c:v>
                </c:pt>
                <c:pt idx="49">
                  <c:v>69166</c:v>
                </c:pt>
                <c:pt idx="50">
                  <c:v>69363</c:v>
                </c:pt>
                <c:pt idx="51">
                  <c:v>69389</c:v>
                </c:pt>
                <c:pt idx="52">
                  <c:v>68762</c:v>
                </c:pt>
                <c:pt idx="53">
                  <c:v>69160</c:v>
                </c:pt>
                <c:pt idx="54">
                  <c:v>69657</c:v>
                </c:pt>
                <c:pt idx="55">
                  <c:v>70022</c:v>
                </c:pt>
                <c:pt idx="56">
                  <c:v>70140</c:v>
                </c:pt>
                <c:pt idx="57">
                  <c:v>70291</c:v>
                </c:pt>
                <c:pt idx="58">
                  <c:v>70158</c:v>
                </c:pt>
                <c:pt idx="59">
                  <c:v>70472</c:v>
                </c:pt>
                <c:pt idx="60">
                  <c:v>70324</c:v>
                </c:pt>
                <c:pt idx="61">
                  <c:v>70338</c:v>
                </c:pt>
                <c:pt idx="62">
                  <c:v>70594</c:v>
                </c:pt>
                <c:pt idx="63">
                  <c:v>69601</c:v>
                </c:pt>
                <c:pt idx="64">
                  <c:v>69889</c:v>
                </c:pt>
                <c:pt idx="65">
                  <c:v>69619</c:v>
                </c:pt>
                <c:pt idx="66">
                  <c:v>70011</c:v>
                </c:pt>
                <c:pt idx="67">
                  <c:v>69492</c:v>
                </c:pt>
                <c:pt idx="68">
                  <c:v>69361</c:v>
                </c:pt>
                <c:pt idx="69">
                  <c:v>69574</c:v>
                </c:pt>
                <c:pt idx="70">
                  <c:v>69558</c:v>
                </c:pt>
                <c:pt idx="71">
                  <c:v>69992</c:v>
                </c:pt>
                <c:pt idx="72">
                  <c:v>70848</c:v>
                </c:pt>
                <c:pt idx="73">
                  <c:v>70845</c:v>
                </c:pt>
                <c:pt idx="74">
                  <c:v>70154</c:v>
                </c:pt>
                <c:pt idx="75">
                  <c:v>69262</c:v>
                </c:pt>
                <c:pt idx="76">
                  <c:v>68854</c:v>
                </c:pt>
                <c:pt idx="77">
                  <c:v>69231</c:v>
                </c:pt>
                <c:pt idx="78">
                  <c:v>69753</c:v>
                </c:pt>
                <c:pt idx="79">
                  <c:v>69257</c:v>
                </c:pt>
                <c:pt idx="80">
                  <c:v>69616</c:v>
                </c:pt>
                <c:pt idx="81">
                  <c:v>69271</c:v>
                </c:pt>
                <c:pt idx="82">
                  <c:v>69647</c:v>
                </c:pt>
                <c:pt idx="83">
                  <c:v>69417</c:v>
                </c:pt>
                <c:pt idx="84">
                  <c:v>69202</c:v>
                </c:pt>
                <c:pt idx="85">
                  <c:v>69326</c:v>
                </c:pt>
                <c:pt idx="86">
                  <c:v>69582</c:v>
                </c:pt>
                <c:pt idx="87">
                  <c:v>70091</c:v>
                </c:pt>
                <c:pt idx="88">
                  <c:v>70306</c:v>
                </c:pt>
                <c:pt idx="89">
                  <c:v>69994</c:v>
                </c:pt>
                <c:pt idx="90">
                  <c:v>70251</c:v>
                </c:pt>
                <c:pt idx="91">
                  <c:v>70115</c:v>
                </c:pt>
                <c:pt idx="92">
                  <c:v>70389</c:v>
                </c:pt>
                <c:pt idx="93">
                  <c:v>70341</c:v>
                </c:pt>
                <c:pt idx="94">
                  <c:v>70221</c:v>
                </c:pt>
                <c:pt idx="95">
                  <c:v>70047</c:v>
                </c:pt>
                <c:pt idx="96">
                  <c:v>69771</c:v>
                </c:pt>
                <c:pt idx="97">
                  <c:v>70021</c:v>
                </c:pt>
                <c:pt idx="98">
                  <c:v>69580</c:v>
                </c:pt>
                <c:pt idx="99">
                  <c:v>70512</c:v>
                </c:pt>
              </c:numCache>
            </c:numRef>
          </c:val>
          <c:extLst xmlns:c16r2="http://schemas.microsoft.com/office/drawing/2015/06/chart">
            <c:ext xmlns:c16="http://schemas.microsoft.com/office/drawing/2014/chart" uri="{C3380CC4-5D6E-409C-BE32-E72D297353CC}">
              <c16:uniqueId val="{00000000-42F1-40C9-AF43-BEB0B5933693}"/>
            </c:ext>
          </c:extLst>
        </c:ser>
        <c:ser>
          <c:idx val="1"/>
          <c:order val="1"/>
          <c:tx>
            <c:v>4 Pixel</c:v>
          </c:tx>
          <c:spPr>
            <a:solidFill>
              <a:schemeClr val="accent2"/>
            </a:solidFill>
            <a:ln>
              <a:noFill/>
            </a:ln>
            <a:effectLst/>
          </c:spPr>
          <c:invertIfNegative val="0"/>
          <c:val>
            <c:numRef>
              <c:f>'Foreman SAD Data'!$L$2:$L$101</c:f>
              <c:numCache>
                <c:formatCode>General</c:formatCode>
                <c:ptCount val="100"/>
                <c:pt idx="0">
                  <c:v>67835</c:v>
                </c:pt>
                <c:pt idx="1">
                  <c:v>70597</c:v>
                </c:pt>
                <c:pt idx="2">
                  <c:v>70017</c:v>
                </c:pt>
                <c:pt idx="3">
                  <c:v>69706</c:v>
                </c:pt>
                <c:pt idx="4">
                  <c:v>69236</c:v>
                </c:pt>
                <c:pt idx="5">
                  <c:v>69078</c:v>
                </c:pt>
                <c:pt idx="6">
                  <c:v>69170</c:v>
                </c:pt>
                <c:pt idx="7">
                  <c:v>68711</c:v>
                </c:pt>
                <c:pt idx="8">
                  <c:v>68828</c:v>
                </c:pt>
                <c:pt idx="9">
                  <c:v>68481</c:v>
                </c:pt>
                <c:pt idx="10">
                  <c:v>68605</c:v>
                </c:pt>
                <c:pt idx="11">
                  <c:v>68814</c:v>
                </c:pt>
                <c:pt idx="12">
                  <c:v>68706</c:v>
                </c:pt>
                <c:pt idx="13">
                  <c:v>68993</c:v>
                </c:pt>
                <c:pt idx="14">
                  <c:v>68910</c:v>
                </c:pt>
                <c:pt idx="15">
                  <c:v>69274</c:v>
                </c:pt>
                <c:pt idx="16">
                  <c:v>69211</c:v>
                </c:pt>
                <c:pt idx="17">
                  <c:v>69389</c:v>
                </c:pt>
                <c:pt idx="18">
                  <c:v>69311</c:v>
                </c:pt>
                <c:pt idx="19">
                  <c:v>69507</c:v>
                </c:pt>
                <c:pt idx="20">
                  <c:v>69080</c:v>
                </c:pt>
                <c:pt idx="21">
                  <c:v>69446</c:v>
                </c:pt>
                <c:pt idx="22">
                  <c:v>69109</c:v>
                </c:pt>
                <c:pt idx="23">
                  <c:v>69075</c:v>
                </c:pt>
                <c:pt idx="24">
                  <c:v>69253</c:v>
                </c:pt>
                <c:pt idx="25">
                  <c:v>69245</c:v>
                </c:pt>
                <c:pt idx="26">
                  <c:v>69425</c:v>
                </c:pt>
                <c:pt idx="27">
                  <c:v>69484</c:v>
                </c:pt>
                <c:pt idx="28">
                  <c:v>69061</c:v>
                </c:pt>
                <c:pt idx="29">
                  <c:v>69649</c:v>
                </c:pt>
                <c:pt idx="30">
                  <c:v>69191</c:v>
                </c:pt>
                <c:pt idx="31">
                  <c:v>68956</c:v>
                </c:pt>
                <c:pt idx="32">
                  <c:v>69274</c:v>
                </c:pt>
                <c:pt idx="33">
                  <c:v>69504</c:v>
                </c:pt>
                <c:pt idx="34">
                  <c:v>68517</c:v>
                </c:pt>
                <c:pt idx="35">
                  <c:v>68647</c:v>
                </c:pt>
                <c:pt idx="36">
                  <c:v>68408</c:v>
                </c:pt>
                <c:pt idx="37">
                  <c:v>69395</c:v>
                </c:pt>
                <c:pt idx="38">
                  <c:v>69063</c:v>
                </c:pt>
                <c:pt idx="39">
                  <c:v>68762</c:v>
                </c:pt>
                <c:pt idx="40">
                  <c:v>68622</c:v>
                </c:pt>
                <c:pt idx="41">
                  <c:v>68630</c:v>
                </c:pt>
                <c:pt idx="42">
                  <c:v>68610</c:v>
                </c:pt>
                <c:pt idx="43">
                  <c:v>68777</c:v>
                </c:pt>
                <c:pt idx="44">
                  <c:v>68460</c:v>
                </c:pt>
                <c:pt idx="45">
                  <c:v>68474</c:v>
                </c:pt>
                <c:pt idx="46">
                  <c:v>68255</c:v>
                </c:pt>
                <c:pt idx="47">
                  <c:v>68311</c:v>
                </c:pt>
                <c:pt idx="48">
                  <c:v>68287</c:v>
                </c:pt>
                <c:pt idx="49">
                  <c:v>68628</c:v>
                </c:pt>
                <c:pt idx="50">
                  <c:v>68780</c:v>
                </c:pt>
                <c:pt idx="51">
                  <c:v>69007</c:v>
                </c:pt>
                <c:pt idx="52">
                  <c:v>68546</c:v>
                </c:pt>
                <c:pt idx="53">
                  <c:v>68336</c:v>
                </c:pt>
                <c:pt idx="54">
                  <c:v>69442</c:v>
                </c:pt>
                <c:pt idx="55">
                  <c:v>69728</c:v>
                </c:pt>
                <c:pt idx="56">
                  <c:v>69349</c:v>
                </c:pt>
                <c:pt idx="57">
                  <c:v>69914</c:v>
                </c:pt>
                <c:pt idx="58">
                  <c:v>70045</c:v>
                </c:pt>
                <c:pt idx="59">
                  <c:v>70029</c:v>
                </c:pt>
                <c:pt idx="60">
                  <c:v>69889</c:v>
                </c:pt>
                <c:pt idx="61">
                  <c:v>69683</c:v>
                </c:pt>
                <c:pt idx="62">
                  <c:v>70371</c:v>
                </c:pt>
                <c:pt idx="63">
                  <c:v>69265</c:v>
                </c:pt>
                <c:pt idx="64">
                  <c:v>69344</c:v>
                </c:pt>
                <c:pt idx="65">
                  <c:v>69333</c:v>
                </c:pt>
                <c:pt idx="66">
                  <c:v>69465</c:v>
                </c:pt>
                <c:pt idx="67">
                  <c:v>68862</c:v>
                </c:pt>
                <c:pt idx="68">
                  <c:v>69382</c:v>
                </c:pt>
                <c:pt idx="69">
                  <c:v>68911</c:v>
                </c:pt>
                <c:pt idx="70">
                  <c:v>68720</c:v>
                </c:pt>
                <c:pt idx="71">
                  <c:v>68893</c:v>
                </c:pt>
                <c:pt idx="72">
                  <c:v>69493</c:v>
                </c:pt>
                <c:pt idx="73">
                  <c:v>69871</c:v>
                </c:pt>
                <c:pt idx="74">
                  <c:v>68866</c:v>
                </c:pt>
                <c:pt idx="75">
                  <c:v>67915</c:v>
                </c:pt>
                <c:pt idx="76">
                  <c:v>68278</c:v>
                </c:pt>
                <c:pt idx="77">
                  <c:v>68582</c:v>
                </c:pt>
                <c:pt idx="78">
                  <c:v>69087</c:v>
                </c:pt>
                <c:pt idx="79">
                  <c:v>69269</c:v>
                </c:pt>
                <c:pt idx="80">
                  <c:v>68916</c:v>
                </c:pt>
                <c:pt idx="81">
                  <c:v>69404</c:v>
                </c:pt>
                <c:pt idx="82">
                  <c:v>69772</c:v>
                </c:pt>
                <c:pt idx="83">
                  <c:v>69288</c:v>
                </c:pt>
                <c:pt idx="84">
                  <c:v>69398</c:v>
                </c:pt>
                <c:pt idx="85">
                  <c:v>69812</c:v>
                </c:pt>
                <c:pt idx="86">
                  <c:v>69726</c:v>
                </c:pt>
                <c:pt idx="87">
                  <c:v>70028</c:v>
                </c:pt>
                <c:pt idx="88">
                  <c:v>69862</c:v>
                </c:pt>
                <c:pt idx="89">
                  <c:v>69908</c:v>
                </c:pt>
                <c:pt idx="90">
                  <c:v>70009</c:v>
                </c:pt>
                <c:pt idx="91">
                  <c:v>69734</c:v>
                </c:pt>
                <c:pt idx="92">
                  <c:v>69670</c:v>
                </c:pt>
                <c:pt idx="93">
                  <c:v>69341</c:v>
                </c:pt>
                <c:pt idx="94">
                  <c:v>69713</c:v>
                </c:pt>
                <c:pt idx="95">
                  <c:v>70168</c:v>
                </c:pt>
                <c:pt idx="96">
                  <c:v>69477</c:v>
                </c:pt>
                <c:pt idx="97">
                  <c:v>69316</c:v>
                </c:pt>
                <c:pt idx="98">
                  <c:v>69008</c:v>
                </c:pt>
                <c:pt idx="99">
                  <c:v>69144</c:v>
                </c:pt>
              </c:numCache>
            </c:numRef>
          </c:val>
          <c:extLst xmlns:c16r2="http://schemas.microsoft.com/office/drawing/2015/06/chart">
            <c:ext xmlns:c16="http://schemas.microsoft.com/office/drawing/2014/chart" uri="{C3380CC4-5D6E-409C-BE32-E72D297353CC}">
              <c16:uniqueId val="{00000001-42F1-40C9-AF43-BEB0B5933693}"/>
            </c:ext>
          </c:extLst>
        </c:ser>
        <c:ser>
          <c:idx val="2"/>
          <c:order val="2"/>
          <c:tx>
            <c:v>8 Pixel</c:v>
          </c:tx>
          <c:spPr>
            <a:solidFill>
              <a:srgbClr val="00B050"/>
            </a:solidFill>
            <a:ln>
              <a:noFill/>
            </a:ln>
            <a:effectLst/>
          </c:spPr>
          <c:invertIfNegative val="0"/>
          <c:val>
            <c:numRef>
              <c:f>'Foreman SAD Data'!$N$2:$N$101</c:f>
              <c:numCache>
                <c:formatCode>General</c:formatCode>
                <c:ptCount val="100"/>
                <c:pt idx="0">
                  <c:v>67835</c:v>
                </c:pt>
                <c:pt idx="1">
                  <c:v>70642</c:v>
                </c:pt>
                <c:pt idx="2">
                  <c:v>70045</c:v>
                </c:pt>
                <c:pt idx="3">
                  <c:v>69542</c:v>
                </c:pt>
                <c:pt idx="4">
                  <c:v>69132</c:v>
                </c:pt>
                <c:pt idx="5">
                  <c:v>68964</c:v>
                </c:pt>
                <c:pt idx="6">
                  <c:v>69218</c:v>
                </c:pt>
                <c:pt idx="7">
                  <c:v>68648</c:v>
                </c:pt>
                <c:pt idx="8">
                  <c:v>68655</c:v>
                </c:pt>
                <c:pt idx="9">
                  <c:v>68606</c:v>
                </c:pt>
                <c:pt idx="10">
                  <c:v>68496</c:v>
                </c:pt>
                <c:pt idx="11">
                  <c:v>68792</c:v>
                </c:pt>
                <c:pt idx="12">
                  <c:v>68719</c:v>
                </c:pt>
                <c:pt idx="13">
                  <c:v>68904</c:v>
                </c:pt>
                <c:pt idx="14">
                  <c:v>68920</c:v>
                </c:pt>
                <c:pt idx="15">
                  <c:v>69202</c:v>
                </c:pt>
                <c:pt idx="16">
                  <c:v>68879</c:v>
                </c:pt>
                <c:pt idx="17">
                  <c:v>69205</c:v>
                </c:pt>
                <c:pt idx="18">
                  <c:v>69036</c:v>
                </c:pt>
                <c:pt idx="19">
                  <c:v>69382</c:v>
                </c:pt>
                <c:pt idx="20">
                  <c:v>69006</c:v>
                </c:pt>
                <c:pt idx="21">
                  <c:v>69335</c:v>
                </c:pt>
                <c:pt idx="22">
                  <c:v>68864</c:v>
                </c:pt>
                <c:pt idx="23">
                  <c:v>68880</c:v>
                </c:pt>
                <c:pt idx="24">
                  <c:v>69181</c:v>
                </c:pt>
                <c:pt idx="25">
                  <c:v>69244</c:v>
                </c:pt>
                <c:pt idx="26">
                  <c:v>69178</c:v>
                </c:pt>
                <c:pt idx="27">
                  <c:v>69437</c:v>
                </c:pt>
                <c:pt idx="28">
                  <c:v>68895</c:v>
                </c:pt>
                <c:pt idx="29">
                  <c:v>69227</c:v>
                </c:pt>
                <c:pt idx="30">
                  <c:v>68901</c:v>
                </c:pt>
                <c:pt idx="31">
                  <c:v>68930</c:v>
                </c:pt>
                <c:pt idx="32">
                  <c:v>69568</c:v>
                </c:pt>
                <c:pt idx="33">
                  <c:v>69315</c:v>
                </c:pt>
                <c:pt idx="34">
                  <c:v>68524</c:v>
                </c:pt>
                <c:pt idx="35">
                  <c:v>68614</c:v>
                </c:pt>
                <c:pt idx="36">
                  <c:v>68341</c:v>
                </c:pt>
                <c:pt idx="37">
                  <c:v>69101</c:v>
                </c:pt>
                <c:pt idx="38">
                  <c:v>68788</c:v>
                </c:pt>
                <c:pt idx="39">
                  <c:v>68538</c:v>
                </c:pt>
                <c:pt idx="40">
                  <c:v>68521</c:v>
                </c:pt>
                <c:pt idx="41">
                  <c:v>68413</c:v>
                </c:pt>
                <c:pt idx="42">
                  <c:v>68345</c:v>
                </c:pt>
                <c:pt idx="43">
                  <c:v>68321</c:v>
                </c:pt>
                <c:pt idx="44">
                  <c:v>68000</c:v>
                </c:pt>
                <c:pt idx="45">
                  <c:v>67962</c:v>
                </c:pt>
                <c:pt idx="46">
                  <c:v>67615</c:v>
                </c:pt>
                <c:pt idx="47">
                  <c:v>68078</c:v>
                </c:pt>
                <c:pt idx="48">
                  <c:v>68186</c:v>
                </c:pt>
                <c:pt idx="49">
                  <c:v>68252</c:v>
                </c:pt>
                <c:pt idx="50">
                  <c:v>68579</c:v>
                </c:pt>
                <c:pt idx="51">
                  <c:v>68672</c:v>
                </c:pt>
                <c:pt idx="52">
                  <c:v>68296</c:v>
                </c:pt>
                <c:pt idx="53">
                  <c:v>68092</c:v>
                </c:pt>
                <c:pt idx="54">
                  <c:v>69143</c:v>
                </c:pt>
                <c:pt idx="55">
                  <c:v>69599</c:v>
                </c:pt>
                <c:pt idx="56">
                  <c:v>69491</c:v>
                </c:pt>
                <c:pt idx="57">
                  <c:v>69607</c:v>
                </c:pt>
                <c:pt idx="58">
                  <c:v>69417</c:v>
                </c:pt>
                <c:pt idx="59">
                  <c:v>70033</c:v>
                </c:pt>
                <c:pt idx="60">
                  <c:v>69925</c:v>
                </c:pt>
                <c:pt idx="61">
                  <c:v>69363</c:v>
                </c:pt>
                <c:pt idx="62">
                  <c:v>70207</c:v>
                </c:pt>
                <c:pt idx="63">
                  <c:v>68951</c:v>
                </c:pt>
                <c:pt idx="64">
                  <c:v>69243</c:v>
                </c:pt>
                <c:pt idx="65">
                  <c:v>68966</c:v>
                </c:pt>
                <c:pt idx="66">
                  <c:v>68949</c:v>
                </c:pt>
                <c:pt idx="67">
                  <c:v>68753</c:v>
                </c:pt>
                <c:pt idx="68">
                  <c:v>68893</c:v>
                </c:pt>
                <c:pt idx="69">
                  <c:v>68847</c:v>
                </c:pt>
                <c:pt idx="70">
                  <c:v>68667</c:v>
                </c:pt>
                <c:pt idx="71">
                  <c:v>68428</c:v>
                </c:pt>
                <c:pt idx="72">
                  <c:v>68934</c:v>
                </c:pt>
                <c:pt idx="73">
                  <c:v>68644</c:v>
                </c:pt>
                <c:pt idx="74">
                  <c:v>68217</c:v>
                </c:pt>
                <c:pt idx="75">
                  <c:v>67725</c:v>
                </c:pt>
                <c:pt idx="76">
                  <c:v>68034</c:v>
                </c:pt>
                <c:pt idx="77">
                  <c:v>68448</c:v>
                </c:pt>
                <c:pt idx="78">
                  <c:v>68277</c:v>
                </c:pt>
                <c:pt idx="79">
                  <c:v>68759</c:v>
                </c:pt>
                <c:pt idx="80">
                  <c:v>68929</c:v>
                </c:pt>
                <c:pt idx="81">
                  <c:v>69073</c:v>
                </c:pt>
                <c:pt idx="82">
                  <c:v>69034</c:v>
                </c:pt>
                <c:pt idx="83">
                  <c:v>68989</c:v>
                </c:pt>
                <c:pt idx="84">
                  <c:v>69545</c:v>
                </c:pt>
                <c:pt idx="85">
                  <c:v>69648</c:v>
                </c:pt>
                <c:pt idx="86">
                  <c:v>69488</c:v>
                </c:pt>
                <c:pt idx="87">
                  <c:v>69772</c:v>
                </c:pt>
                <c:pt idx="88">
                  <c:v>69546</c:v>
                </c:pt>
                <c:pt idx="89">
                  <c:v>69571</c:v>
                </c:pt>
                <c:pt idx="90">
                  <c:v>69833</c:v>
                </c:pt>
                <c:pt idx="91">
                  <c:v>70018</c:v>
                </c:pt>
                <c:pt idx="92">
                  <c:v>69328</c:v>
                </c:pt>
                <c:pt idx="93">
                  <c:v>68963</c:v>
                </c:pt>
                <c:pt idx="94">
                  <c:v>69293</c:v>
                </c:pt>
                <c:pt idx="95">
                  <c:v>70193</c:v>
                </c:pt>
                <c:pt idx="96">
                  <c:v>68919</c:v>
                </c:pt>
                <c:pt idx="97">
                  <c:v>68771</c:v>
                </c:pt>
                <c:pt idx="98">
                  <c:v>68282</c:v>
                </c:pt>
                <c:pt idx="99">
                  <c:v>68811</c:v>
                </c:pt>
              </c:numCache>
            </c:numRef>
          </c:val>
          <c:extLst xmlns:c16r2="http://schemas.microsoft.com/office/drawing/2015/06/chart">
            <c:ext xmlns:c16="http://schemas.microsoft.com/office/drawing/2014/chart" uri="{C3380CC4-5D6E-409C-BE32-E72D297353CC}">
              <c16:uniqueId val="{00000002-42F1-40C9-AF43-BEB0B5933693}"/>
            </c:ext>
          </c:extLst>
        </c:ser>
        <c:dLbls>
          <c:showLegendKey val="0"/>
          <c:showVal val="0"/>
          <c:showCatName val="0"/>
          <c:showSerName val="0"/>
          <c:showPercent val="0"/>
          <c:showBubbleSize val="0"/>
        </c:dLbls>
        <c:gapWidth val="219"/>
        <c:overlap val="-27"/>
        <c:axId val="452872144"/>
        <c:axId val="455582248"/>
      </c:barChart>
      <c:catAx>
        <c:axId val="4528721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2248"/>
        <c:crosses val="autoZero"/>
        <c:auto val="1"/>
        <c:lblAlgn val="ctr"/>
        <c:lblOffset val="100"/>
        <c:noMultiLvlLbl val="0"/>
      </c:catAx>
      <c:valAx>
        <c:axId val="455582248"/>
        <c:scaling>
          <c:orientation val="minMax"/>
          <c:max val="71000"/>
          <c:min val="67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SAD per Frame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8721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SAD</a:t>
            </a:r>
            <a:r>
              <a:rPr lang="en-US" baseline="0"/>
              <a:t> per Frame for Foreman CIF with Varying Rounding i=8, r=4</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2^1</c:v>
          </c:tx>
          <c:spPr>
            <a:solidFill>
              <a:schemeClr val="accent1"/>
            </a:solidFill>
            <a:ln>
              <a:noFill/>
            </a:ln>
            <a:effectLst/>
          </c:spPr>
          <c:invertIfNegative val="0"/>
          <c:val>
            <c:numRef>
              <c:f>'Foreman SAD Data'!$P$2:$P$101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extLst xmlns:c16r2="http://schemas.microsoft.com/office/drawing/2015/06/chart">
            <c:ext xmlns:c16="http://schemas.microsoft.com/office/drawing/2014/chart" uri="{C3380CC4-5D6E-409C-BE32-E72D297353CC}">
              <c16:uniqueId val="{00000000-CC89-4060-BA44-A4C109C0D180}"/>
            </c:ext>
          </c:extLst>
        </c:ser>
        <c:ser>
          <c:idx val="1"/>
          <c:order val="1"/>
          <c:tx>
            <c:v>2^2</c:v>
          </c:tx>
          <c:spPr>
            <a:solidFill>
              <a:schemeClr val="accent2"/>
            </a:solidFill>
            <a:ln>
              <a:noFill/>
            </a:ln>
            <a:effectLst/>
          </c:spPr>
          <c:invertIfNegative val="0"/>
          <c:val>
            <c:numRef>
              <c:f>'Foreman SAD Data'!$R$2:$R$101</c:f>
              <c:numCache>
                <c:formatCode>General</c:formatCode>
                <c:ptCount val="100"/>
                <c:pt idx="0">
                  <c:v>59847</c:v>
                </c:pt>
                <c:pt idx="1">
                  <c:v>59787</c:v>
                </c:pt>
                <c:pt idx="2">
                  <c:v>59801</c:v>
                </c:pt>
                <c:pt idx="3">
                  <c:v>59752</c:v>
                </c:pt>
                <c:pt idx="4">
                  <c:v>59619</c:v>
                </c:pt>
                <c:pt idx="5">
                  <c:v>59409</c:v>
                </c:pt>
                <c:pt idx="6">
                  <c:v>59807</c:v>
                </c:pt>
                <c:pt idx="7">
                  <c:v>59781</c:v>
                </c:pt>
                <c:pt idx="8">
                  <c:v>59323</c:v>
                </c:pt>
                <c:pt idx="9">
                  <c:v>59567</c:v>
                </c:pt>
                <c:pt idx="10">
                  <c:v>59678</c:v>
                </c:pt>
                <c:pt idx="11">
                  <c:v>59567</c:v>
                </c:pt>
                <c:pt idx="12">
                  <c:v>59572</c:v>
                </c:pt>
                <c:pt idx="13">
                  <c:v>59423</c:v>
                </c:pt>
                <c:pt idx="14">
                  <c:v>59442</c:v>
                </c:pt>
                <c:pt idx="15">
                  <c:v>59506</c:v>
                </c:pt>
                <c:pt idx="16">
                  <c:v>59398</c:v>
                </c:pt>
                <c:pt idx="17">
                  <c:v>59278</c:v>
                </c:pt>
                <c:pt idx="18">
                  <c:v>59499</c:v>
                </c:pt>
                <c:pt idx="19">
                  <c:v>59689</c:v>
                </c:pt>
                <c:pt idx="20">
                  <c:v>59586</c:v>
                </c:pt>
                <c:pt idx="21">
                  <c:v>59277</c:v>
                </c:pt>
                <c:pt idx="22">
                  <c:v>59922</c:v>
                </c:pt>
                <c:pt idx="23">
                  <c:v>59845</c:v>
                </c:pt>
                <c:pt idx="24">
                  <c:v>59774</c:v>
                </c:pt>
                <c:pt idx="25">
                  <c:v>59828</c:v>
                </c:pt>
                <c:pt idx="26">
                  <c:v>59632</c:v>
                </c:pt>
                <c:pt idx="27">
                  <c:v>59117</c:v>
                </c:pt>
                <c:pt idx="28">
                  <c:v>59459</c:v>
                </c:pt>
                <c:pt idx="29">
                  <c:v>59334</c:v>
                </c:pt>
                <c:pt idx="30">
                  <c:v>59323</c:v>
                </c:pt>
                <c:pt idx="31">
                  <c:v>59794</c:v>
                </c:pt>
                <c:pt idx="32">
                  <c:v>59903</c:v>
                </c:pt>
                <c:pt idx="33">
                  <c:v>59386</c:v>
                </c:pt>
                <c:pt idx="34">
                  <c:v>59821</c:v>
                </c:pt>
                <c:pt idx="35">
                  <c:v>59816</c:v>
                </c:pt>
                <c:pt idx="36">
                  <c:v>59601</c:v>
                </c:pt>
                <c:pt idx="37">
                  <c:v>60214</c:v>
                </c:pt>
                <c:pt idx="38">
                  <c:v>60040</c:v>
                </c:pt>
                <c:pt idx="39">
                  <c:v>59592</c:v>
                </c:pt>
                <c:pt idx="40">
                  <c:v>59818</c:v>
                </c:pt>
                <c:pt idx="41">
                  <c:v>59667</c:v>
                </c:pt>
                <c:pt idx="42">
                  <c:v>59575</c:v>
                </c:pt>
                <c:pt idx="43">
                  <c:v>59678</c:v>
                </c:pt>
                <c:pt idx="44">
                  <c:v>59458</c:v>
                </c:pt>
                <c:pt idx="45">
                  <c:v>59743</c:v>
                </c:pt>
                <c:pt idx="46">
                  <c:v>59830</c:v>
                </c:pt>
                <c:pt idx="47">
                  <c:v>59773</c:v>
                </c:pt>
                <c:pt idx="48">
                  <c:v>59995</c:v>
                </c:pt>
                <c:pt idx="49">
                  <c:v>59611</c:v>
                </c:pt>
                <c:pt idx="50">
                  <c:v>59832</c:v>
                </c:pt>
                <c:pt idx="51">
                  <c:v>59285</c:v>
                </c:pt>
                <c:pt idx="52">
                  <c:v>59803</c:v>
                </c:pt>
                <c:pt idx="53">
                  <c:v>59639</c:v>
                </c:pt>
                <c:pt idx="54">
                  <c:v>59335</c:v>
                </c:pt>
                <c:pt idx="55">
                  <c:v>59051</c:v>
                </c:pt>
                <c:pt idx="56">
                  <c:v>59827</c:v>
                </c:pt>
                <c:pt idx="57">
                  <c:v>59754</c:v>
                </c:pt>
                <c:pt idx="58">
                  <c:v>59631</c:v>
                </c:pt>
                <c:pt idx="59">
                  <c:v>59464</c:v>
                </c:pt>
                <c:pt idx="60">
                  <c:v>59235</c:v>
                </c:pt>
                <c:pt idx="61">
                  <c:v>59485</c:v>
                </c:pt>
                <c:pt idx="62">
                  <c:v>59776</c:v>
                </c:pt>
                <c:pt idx="63">
                  <c:v>59396</c:v>
                </c:pt>
                <c:pt idx="64">
                  <c:v>59737</c:v>
                </c:pt>
                <c:pt idx="65">
                  <c:v>59454</c:v>
                </c:pt>
                <c:pt idx="66">
                  <c:v>59570</c:v>
                </c:pt>
                <c:pt idx="67">
                  <c:v>59548</c:v>
                </c:pt>
                <c:pt idx="68">
                  <c:v>59999</c:v>
                </c:pt>
                <c:pt idx="69">
                  <c:v>60233</c:v>
                </c:pt>
                <c:pt idx="70">
                  <c:v>59413</c:v>
                </c:pt>
                <c:pt idx="71">
                  <c:v>59437</c:v>
                </c:pt>
                <c:pt idx="72">
                  <c:v>59541</c:v>
                </c:pt>
                <c:pt idx="73">
                  <c:v>59738</c:v>
                </c:pt>
                <c:pt idx="74">
                  <c:v>59446</c:v>
                </c:pt>
                <c:pt idx="75">
                  <c:v>59573</c:v>
                </c:pt>
                <c:pt idx="76">
                  <c:v>59599</c:v>
                </c:pt>
                <c:pt idx="77">
                  <c:v>59279</c:v>
                </c:pt>
                <c:pt idx="78">
                  <c:v>59618</c:v>
                </c:pt>
                <c:pt idx="79">
                  <c:v>59662</c:v>
                </c:pt>
                <c:pt idx="80">
                  <c:v>59754</c:v>
                </c:pt>
                <c:pt idx="81">
                  <c:v>59833</c:v>
                </c:pt>
                <c:pt idx="82">
                  <c:v>59210</c:v>
                </c:pt>
                <c:pt idx="83">
                  <c:v>59232</c:v>
                </c:pt>
                <c:pt idx="84">
                  <c:v>59358</c:v>
                </c:pt>
                <c:pt idx="85">
                  <c:v>59276</c:v>
                </c:pt>
                <c:pt idx="86">
                  <c:v>59650</c:v>
                </c:pt>
                <c:pt idx="87">
                  <c:v>59272</c:v>
                </c:pt>
                <c:pt idx="88">
                  <c:v>59325</c:v>
                </c:pt>
                <c:pt idx="89">
                  <c:v>59225</c:v>
                </c:pt>
                <c:pt idx="90">
                  <c:v>59400</c:v>
                </c:pt>
                <c:pt idx="91">
                  <c:v>59611</c:v>
                </c:pt>
                <c:pt idx="92">
                  <c:v>59290</c:v>
                </c:pt>
                <c:pt idx="93">
                  <c:v>59413</c:v>
                </c:pt>
                <c:pt idx="94">
                  <c:v>59473</c:v>
                </c:pt>
                <c:pt idx="95">
                  <c:v>59612</c:v>
                </c:pt>
                <c:pt idx="96">
                  <c:v>59543</c:v>
                </c:pt>
                <c:pt idx="97">
                  <c:v>59686</c:v>
                </c:pt>
                <c:pt idx="98">
                  <c:v>59791</c:v>
                </c:pt>
                <c:pt idx="99">
                  <c:v>59719</c:v>
                </c:pt>
              </c:numCache>
            </c:numRef>
          </c:val>
          <c:extLst xmlns:c16r2="http://schemas.microsoft.com/office/drawing/2015/06/chart">
            <c:ext xmlns:c16="http://schemas.microsoft.com/office/drawing/2014/chart" uri="{C3380CC4-5D6E-409C-BE32-E72D297353CC}">
              <c16:uniqueId val="{00000001-CC89-4060-BA44-A4C109C0D180}"/>
            </c:ext>
          </c:extLst>
        </c:ser>
        <c:ser>
          <c:idx val="2"/>
          <c:order val="2"/>
          <c:tx>
            <c:v>2^3</c:v>
          </c:tx>
          <c:spPr>
            <a:solidFill>
              <a:schemeClr val="accent3"/>
            </a:solidFill>
            <a:ln>
              <a:noFill/>
            </a:ln>
            <a:effectLst/>
          </c:spPr>
          <c:invertIfNegative val="0"/>
          <c:val>
            <c:numRef>
              <c:f>'Foreman SAD Data'!$T$2:$T$101</c:f>
              <c:numCache>
                <c:formatCode>General</c:formatCode>
                <c:ptCount val="100"/>
                <c:pt idx="0">
                  <c:v>67835</c:v>
                </c:pt>
                <c:pt idx="1">
                  <c:v>70597</c:v>
                </c:pt>
                <c:pt idx="2">
                  <c:v>70017</c:v>
                </c:pt>
                <c:pt idx="3">
                  <c:v>69706</c:v>
                </c:pt>
                <c:pt idx="4">
                  <c:v>69236</c:v>
                </c:pt>
                <c:pt idx="5">
                  <c:v>69078</c:v>
                </c:pt>
                <c:pt idx="6">
                  <c:v>69170</c:v>
                </c:pt>
                <c:pt idx="7">
                  <c:v>68711</c:v>
                </c:pt>
                <c:pt idx="8">
                  <c:v>68828</c:v>
                </c:pt>
                <c:pt idx="9">
                  <c:v>68481</c:v>
                </c:pt>
                <c:pt idx="10">
                  <c:v>68605</c:v>
                </c:pt>
                <c:pt idx="11">
                  <c:v>68814</c:v>
                </c:pt>
                <c:pt idx="12">
                  <c:v>68706</c:v>
                </c:pt>
                <c:pt idx="13">
                  <c:v>68993</c:v>
                </c:pt>
                <c:pt idx="14">
                  <c:v>68910</c:v>
                </c:pt>
                <c:pt idx="15">
                  <c:v>69274</c:v>
                </c:pt>
                <c:pt idx="16">
                  <c:v>69211</c:v>
                </c:pt>
                <c:pt idx="17">
                  <c:v>69389</c:v>
                </c:pt>
                <c:pt idx="18">
                  <c:v>69311</c:v>
                </c:pt>
                <c:pt idx="19">
                  <c:v>69507</c:v>
                </c:pt>
                <c:pt idx="20">
                  <c:v>69080</c:v>
                </c:pt>
                <c:pt idx="21">
                  <c:v>69446</c:v>
                </c:pt>
                <c:pt idx="22">
                  <c:v>69109</c:v>
                </c:pt>
                <c:pt idx="23">
                  <c:v>69075</c:v>
                </c:pt>
                <c:pt idx="24">
                  <c:v>69253</c:v>
                </c:pt>
                <c:pt idx="25">
                  <c:v>69245</c:v>
                </c:pt>
                <c:pt idx="26">
                  <c:v>69425</c:v>
                </c:pt>
                <c:pt idx="27">
                  <c:v>69484</c:v>
                </c:pt>
                <c:pt idx="28">
                  <c:v>69061</c:v>
                </c:pt>
                <c:pt idx="29">
                  <c:v>69649</c:v>
                </c:pt>
                <c:pt idx="30">
                  <c:v>69191</c:v>
                </c:pt>
                <c:pt idx="31">
                  <c:v>68956</c:v>
                </c:pt>
                <c:pt idx="32">
                  <c:v>69274</c:v>
                </c:pt>
                <c:pt idx="33">
                  <c:v>69504</c:v>
                </c:pt>
                <c:pt idx="34">
                  <c:v>68517</c:v>
                </c:pt>
                <c:pt idx="35">
                  <c:v>68647</c:v>
                </c:pt>
                <c:pt idx="36">
                  <c:v>68408</c:v>
                </c:pt>
                <c:pt idx="37">
                  <c:v>69395</c:v>
                </c:pt>
                <c:pt idx="38">
                  <c:v>69063</c:v>
                </c:pt>
                <c:pt idx="39">
                  <c:v>68762</c:v>
                </c:pt>
                <c:pt idx="40">
                  <c:v>68622</c:v>
                </c:pt>
                <c:pt idx="41">
                  <c:v>68630</c:v>
                </c:pt>
                <c:pt idx="42">
                  <c:v>68610</c:v>
                </c:pt>
                <c:pt idx="43">
                  <c:v>68777</c:v>
                </c:pt>
                <c:pt idx="44">
                  <c:v>68460</c:v>
                </c:pt>
                <c:pt idx="45">
                  <c:v>68474</c:v>
                </c:pt>
                <c:pt idx="46">
                  <c:v>68255</c:v>
                </c:pt>
                <c:pt idx="47">
                  <c:v>68311</c:v>
                </c:pt>
                <c:pt idx="48">
                  <c:v>68287</c:v>
                </c:pt>
                <c:pt idx="49">
                  <c:v>68628</c:v>
                </c:pt>
                <c:pt idx="50">
                  <c:v>68780</c:v>
                </c:pt>
                <c:pt idx="51">
                  <c:v>69007</c:v>
                </c:pt>
                <c:pt idx="52">
                  <c:v>68546</c:v>
                </c:pt>
                <c:pt idx="53">
                  <c:v>68336</c:v>
                </c:pt>
                <c:pt idx="54">
                  <c:v>69442</c:v>
                </c:pt>
                <c:pt idx="55">
                  <c:v>69728</c:v>
                </c:pt>
                <c:pt idx="56">
                  <c:v>69349</c:v>
                </c:pt>
                <c:pt idx="57">
                  <c:v>69914</c:v>
                </c:pt>
                <c:pt idx="58">
                  <c:v>70045</c:v>
                </c:pt>
                <c:pt idx="59">
                  <c:v>70029</c:v>
                </c:pt>
                <c:pt idx="60">
                  <c:v>69889</c:v>
                </c:pt>
                <c:pt idx="61">
                  <c:v>69683</c:v>
                </c:pt>
                <c:pt idx="62">
                  <c:v>70371</c:v>
                </c:pt>
                <c:pt idx="63">
                  <c:v>69265</c:v>
                </c:pt>
                <c:pt idx="64">
                  <c:v>69344</c:v>
                </c:pt>
                <c:pt idx="65">
                  <c:v>69333</c:v>
                </c:pt>
                <c:pt idx="66">
                  <c:v>69465</c:v>
                </c:pt>
                <c:pt idx="67">
                  <c:v>68862</c:v>
                </c:pt>
                <c:pt idx="68">
                  <c:v>69382</c:v>
                </c:pt>
                <c:pt idx="69">
                  <c:v>68911</c:v>
                </c:pt>
                <c:pt idx="70">
                  <c:v>68720</c:v>
                </c:pt>
                <c:pt idx="71">
                  <c:v>68893</c:v>
                </c:pt>
                <c:pt idx="72">
                  <c:v>69493</c:v>
                </c:pt>
                <c:pt idx="73">
                  <c:v>69871</c:v>
                </c:pt>
                <c:pt idx="74">
                  <c:v>68866</c:v>
                </c:pt>
                <c:pt idx="75">
                  <c:v>67915</c:v>
                </c:pt>
                <c:pt idx="76">
                  <c:v>68278</c:v>
                </c:pt>
                <c:pt idx="77">
                  <c:v>68582</c:v>
                </c:pt>
                <c:pt idx="78">
                  <c:v>69087</c:v>
                </c:pt>
                <c:pt idx="79">
                  <c:v>69269</c:v>
                </c:pt>
                <c:pt idx="80">
                  <c:v>68916</c:v>
                </c:pt>
                <c:pt idx="81">
                  <c:v>69404</c:v>
                </c:pt>
                <c:pt idx="82">
                  <c:v>69772</c:v>
                </c:pt>
                <c:pt idx="83">
                  <c:v>69288</c:v>
                </c:pt>
                <c:pt idx="84">
                  <c:v>69398</c:v>
                </c:pt>
                <c:pt idx="85">
                  <c:v>69812</c:v>
                </c:pt>
                <c:pt idx="86">
                  <c:v>69726</c:v>
                </c:pt>
                <c:pt idx="87">
                  <c:v>70028</c:v>
                </c:pt>
                <c:pt idx="88">
                  <c:v>69862</c:v>
                </c:pt>
                <c:pt idx="89">
                  <c:v>69908</c:v>
                </c:pt>
                <c:pt idx="90">
                  <c:v>70009</c:v>
                </c:pt>
                <c:pt idx="91">
                  <c:v>69734</c:v>
                </c:pt>
                <c:pt idx="92">
                  <c:v>69670</c:v>
                </c:pt>
                <c:pt idx="93">
                  <c:v>69341</c:v>
                </c:pt>
                <c:pt idx="94">
                  <c:v>69713</c:v>
                </c:pt>
                <c:pt idx="95">
                  <c:v>70168</c:v>
                </c:pt>
                <c:pt idx="96">
                  <c:v>69477</c:v>
                </c:pt>
                <c:pt idx="97">
                  <c:v>69316</c:v>
                </c:pt>
                <c:pt idx="98">
                  <c:v>69008</c:v>
                </c:pt>
                <c:pt idx="99">
                  <c:v>69144</c:v>
                </c:pt>
              </c:numCache>
            </c:numRef>
          </c:val>
          <c:extLst xmlns:c16r2="http://schemas.microsoft.com/office/drawing/2015/06/chart">
            <c:ext xmlns:c16="http://schemas.microsoft.com/office/drawing/2014/chart" uri="{C3380CC4-5D6E-409C-BE32-E72D297353CC}">
              <c16:uniqueId val="{00000002-CC89-4060-BA44-A4C109C0D180}"/>
            </c:ext>
          </c:extLst>
        </c:ser>
        <c:dLbls>
          <c:showLegendKey val="0"/>
          <c:showVal val="0"/>
          <c:showCatName val="0"/>
          <c:showSerName val="0"/>
          <c:showPercent val="0"/>
          <c:showBubbleSize val="0"/>
        </c:dLbls>
        <c:gapWidth val="219"/>
        <c:overlap val="-27"/>
        <c:axId val="455581072"/>
        <c:axId val="455581464"/>
      </c:barChart>
      <c:catAx>
        <c:axId val="455581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1464"/>
        <c:crosses val="autoZero"/>
        <c:auto val="1"/>
        <c:lblAlgn val="ctr"/>
        <c:lblOffset val="100"/>
        <c:noMultiLvlLbl val="0"/>
      </c:catAx>
      <c:valAx>
        <c:axId val="455581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SAD per Frame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10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SAD</a:t>
            </a:r>
            <a:r>
              <a:rPr lang="en-US" baseline="0"/>
              <a:t> per Frame for Stefan CIF with Varying Block Sizes r=4, n=3</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2x2</c:v>
          </c:tx>
          <c:spPr>
            <a:solidFill>
              <a:schemeClr val="accent1"/>
            </a:solidFill>
            <a:ln>
              <a:noFill/>
            </a:ln>
            <a:effectLst/>
          </c:spPr>
          <c:invertIfNegative val="0"/>
          <c:val>
            <c:numRef>
              <c:f>'Stefan SAD Data'!$B$2:$B$101</c:f>
              <c:numCache>
                <c:formatCode>General</c:formatCode>
                <c:ptCount val="100"/>
                <c:pt idx="0">
                  <c:v>67747</c:v>
                </c:pt>
                <c:pt idx="1">
                  <c:v>68677</c:v>
                </c:pt>
                <c:pt idx="2">
                  <c:v>86613</c:v>
                </c:pt>
                <c:pt idx="3">
                  <c:v>105150</c:v>
                </c:pt>
                <c:pt idx="4">
                  <c:v>106624</c:v>
                </c:pt>
                <c:pt idx="5">
                  <c:v>106581</c:v>
                </c:pt>
                <c:pt idx="6">
                  <c:v>104325</c:v>
                </c:pt>
                <c:pt idx="7">
                  <c:v>107159</c:v>
                </c:pt>
                <c:pt idx="8">
                  <c:v>101941</c:v>
                </c:pt>
                <c:pt idx="9">
                  <c:v>103077</c:v>
                </c:pt>
                <c:pt idx="10">
                  <c:v>96615</c:v>
                </c:pt>
                <c:pt idx="11">
                  <c:v>92755</c:v>
                </c:pt>
                <c:pt idx="12">
                  <c:v>100637</c:v>
                </c:pt>
                <c:pt idx="13">
                  <c:v>92814</c:v>
                </c:pt>
                <c:pt idx="14">
                  <c:v>86061</c:v>
                </c:pt>
                <c:pt idx="15">
                  <c:v>86486</c:v>
                </c:pt>
                <c:pt idx="16">
                  <c:v>84882</c:v>
                </c:pt>
                <c:pt idx="17">
                  <c:v>80783</c:v>
                </c:pt>
                <c:pt idx="18">
                  <c:v>81819</c:v>
                </c:pt>
                <c:pt idx="19">
                  <c:v>80981</c:v>
                </c:pt>
                <c:pt idx="20">
                  <c:v>78583</c:v>
                </c:pt>
                <c:pt idx="21">
                  <c:v>85765</c:v>
                </c:pt>
                <c:pt idx="22">
                  <c:v>80958</c:v>
                </c:pt>
                <c:pt idx="23">
                  <c:v>78213</c:v>
                </c:pt>
                <c:pt idx="24">
                  <c:v>70303</c:v>
                </c:pt>
                <c:pt idx="25">
                  <c:v>67576</c:v>
                </c:pt>
                <c:pt idx="26">
                  <c:v>71589</c:v>
                </c:pt>
                <c:pt idx="27">
                  <c:v>72891</c:v>
                </c:pt>
                <c:pt idx="28">
                  <c:v>64669</c:v>
                </c:pt>
                <c:pt idx="29">
                  <c:v>66672</c:v>
                </c:pt>
                <c:pt idx="30">
                  <c:v>66260</c:v>
                </c:pt>
                <c:pt idx="31">
                  <c:v>75495</c:v>
                </c:pt>
                <c:pt idx="32">
                  <c:v>74975</c:v>
                </c:pt>
                <c:pt idx="33">
                  <c:v>83828</c:v>
                </c:pt>
                <c:pt idx="34">
                  <c:v>85242</c:v>
                </c:pt>
                <c:pt idx="35">
                  <c:v>85163</c:v>
                </c:pt>
                <c:pt idx="36">
                  <c:v>83414</c:v>
                </c:pt>
                <c:pt idx="37">
                  <c:v>82382</c:v>
                </c:pt>
                <c:pt idx="38">
                  <c:v>82333</c:v>
                </c:pt>
                <c:pt idx="39">
                  <c:v>83001</c:v>
                </c:pt>
                <c:pt idx="40">
                  <c:v>90353</c:v>
                </c:pt>
                <c:pt idx="41">
                  <c:v>85682</c:v>
                </c:pt>
                <c:pt idx="42">
                  <c:v>84610</c:v>
                </c:pt>
                <c:pt idx="43">
                  <c:v>78567</c:v>
                </c:pt>
                <c:pt idx="44">
                  <c:v>75697</c:v>
                </c:pt>
                <c:pt idx="45">
                  <c:v>73589</c:v>
                </c:pt>
                <c:pt idx="46">
                  <c:v>70771</c:v>
                </c:pt>
                <c:pt idx="47">
                  <c:v>73643</c:v>
                </c:pt>
                <c:pt idx="48">
                  <c:v>77686</c:v>
                </c:pt>
                <c:pt idx="49">
                  <c:v>76977</c:v>
                </c:pt>
                <c:pt idx="50">
                  <c:v>77916</c:v>
                </c:pt>
                <c:pt idx="51">
                  <c:v>71063</c:v>
                </c:pt>
                <c:pt idx="52">
                  <c:v>71605</c:v>
                </c:pt>
                <c:pt idx="53">
                  <c:v>74665</c:v>
                </c:pt>
                <c:pt idx="54">
                  <c:v>79713</c:v>
                </c:pt>
                <c:pt idx="55">
                  <c:v>85367</c:v>
                </c:pt>
                <c:pt idx="56">
                  <c:v>81362</c:v>
                </c:pt>
                <c:pt idx="57">
                  <c:v>88845</c:v>
                </c:pt>
                <c:pt idx="58">
                  <c:v>88321</c:v>
                </c:pt>
                <c:pt idx="59">
                  <c:v>94933</c:v>
                </c:pt>
                <c:pt idx="60">
                  <c:v>101208</c:v>
                </c:pt>
                <c:pt idx="61">
                  <c:v>96423</c:v>
                </c:pt>
                <c:pt idx="62">
                  <c:v>89408</c:v>
                </c:pt>
                <c:pt idx="63">
                  <c:v>94667</c:v>
                </c:pt>
                <c:pt idx="64">
                  <c:v>101044</c:v>
                </c:pt>
                <c:pt idx="65">
                  <c:v>97376</c:v>
                </c:pt>
                <c:pt idx="66">
                  <c:v>89151</c:v>
                </c:pt>
                <c:pt idx="67">
                  <c:v>88535</c:v>
                </c:pt>
                <c:pt idx="68">
                  <c:v>83188</c:v>
                </c:pt>
                <c:pt idx="69">
                  <c:v>78701</c:v>
                </c:pt>
                <c:pt idx="70">
                  <c:v>76444</c:v>
                </c:pt>
                <c:pt idx="71">
                  <c:v>83275</c:v>
                </c:pt>
                <c:pt idx="72">
                  <c:v>86391</c:v>
                </c:pt>
                <c:pt idx="73">
                  <c:v>85271</c:v>
                </c:pt>
                <c:pt idx="74">
                  <c:v>83507</c:v>
                </c:pt>
                <c:pt idx="75">
                  <c:v>81095</c:v>
                </c:pt>
                <c:pt idx="76">
                  <c:v>86161</c:v>
                </c:pt>
                <c:pt idx="77">
                  <c:v>82266</c:v>
                </c:pt>
                <c:pt idx="78">
                  <c:v>85315</c:v>
                </c:pt>
                <c:pt idx="79">
                  <c:v>79654</c:v>
                </c:pt>
                <c:pt idx="80">
                  <c:v>85651</c:v>
                </c:pt>
                <c:pt idx="81">
                  <c:v>84416</c:v>
                </c:pt>
                <c:pt idx="82">
                  <c:v>89189</c:v>
                </c:pt>
                <c:pt idx="83">
                  <c:v>83869</c:v>
                </c:pt>
                <c:pt idx="84">
                  <c:v>87620</c:v>
                </c:pt>
                <c:pt idx="85">
                  <c:v>83917</c:v>
                </c:pt>
                <c:pt idx="86">
                  <c:v>94678</c:v>
                </c:pt>
                <c:pt idx="87">
                  <c:v>103384</c:v>
                </c:pt>
                <c:pt idx="88">
                  <c:v>101597</c:v>
                </c:pt>
                <c:pt idx="89">
                  <c:v>108478</c:v>
                </c:pt>
                <c:pt idx="90">
                  <c:v>71818</c:v>
                </c:pt>
                <c:pt idx="91">
                  <c:v>63858</c:v>
                </c:pt>
                <c:pt idx="92">
                  <c:v>62987</c:v>
                </c:pt>
                <c:pt idx="93">
                  <c:v>63225</c:v>
                </c:pt>
                <c:pt idx="94">
                  <c:v>62964</c:v>
                </c:pt>
                <c:pt idx="95">
                  <c:v>63219</c:v>
                </c:pt>
                <c:pt idx="96">
                  <c:v>62963</c:v>
                </c:pt>
                <c:pt idx="97">
                  <c:v>63219</c:v>
                </c:pt>
                <c:pt idx="98">
                  <c:v>62963</c:v>
                </c:pt>
                <c:pt idx="99">
                  <c:v>63219</c:v>
                </c:pt>
              </c:numCache>
            </c:numRef>
          </c:val>
          <c:extLst xmlns:c16r2="http://schemas.microsoft.com/office/drawing/2015/06/chart">
            <c:ext xmlns:c16="http://schemas.microsoft.com/office/drawing/2014/chart" uri="{C3380CC4-5D6E-409C-BE32-E72D297353CC}">
              <c16:uniqueId val="{00000000-B0B2-4F20-8A5E-CB9F8F9E89A9}"/>
            </c:ext>
          </c:extLst>
        </c:ser>
        <c:ser>
          <c:idx val="1"/>
          <c:order val="1"/>
          <c:tx>
            <c:v>8x8</c:v>
          </c:tx>
          <c:spPr>
            <a:solidFill>
              <a:schemeClr val="accent2"/>
            </a:solidFill>
            <a:ln>
              <a:noFill/>
            </a:ln>
            <a:effectLst/>
          </c:spPr>
          <c:invertIfNegative val="0"/>
          <c:val>
            <c:numRef>
              <c:f>'Stefan SAD Data'!$D$2:$D$101</c:f>
              <c:numCache>
                <c:formatCode>General</c:formatCode>
                <c:ptCount val="100"/>
                <c:pt idx="0">
                  <c:v>67747</c:v>
                </c:pt>
                <c:pt idx="1">
                  <c:v>69492</c:v>
                </c:pt>
                <c:pt idx="2">
                  <c:v>110317</c:v>
                </c:pt>
                <c:pt idx="3">
                  <c:v>133916</c:v>
                </c:pt>
                <c:pt idx="4">
                  <c:v>125131</c:v>
                </c:pt>
                <c:pt idx="5">
                  <c:v>110720</c:v>
                </c:pt>
                <c:pt idx="6">
                  <c:v>99507</c:v>
                </c:pt>
                <c:pt idx="7">
                  <c:v>110338</c:v>
                </c:pt>
                <c:pt idx="8">
                  <c:v>111597</c:v>
                </c:pt>
                <c:pt idx="9">
                  <c:v>118436</c:v>
                </c:pt>
                <c:pt idx="10">
                  <c:v>117128</c:v>
                </c:pt>
                <c:pt idx="11">
                  <c:v>114998</c:v>
                </c:pt>
                <c:pt idx="12">
                  <c:v>114181</c:v>
                </c:pt>
                <c:pt idx="13">
                  <c:v>108658</c:v>
                </c:pt>
                <c:pt idx="14">
                  <c:v>108584</c:v>
                </c:pt>
                <c:pt idx="15">
                  <c:v>116622</c:v>
                </c:pt>
                <c:pt idx="16">
                  <c:v>118427</c:v>
                </c:pt>
                <c:pt idx="17">
                  <c:v>122699</c:v>
                </c:pt>
                <c:pt idx="18">
                  <c:v>121991</c:v>
                </c:pt>
                <c:pt idx="19">
                  <c:v>120629</c:v>
                </c:pt>
                <c:pt idx="20">
                  <c:v>117857</c:v>
                </c:pt>
                <c:pt idx="21">
                  <c:v>123562</c:v>
                </c:pt>
                <c:pt idx="22">
                  <c:v>116080</c:v>
                </c:pt>
                <c:pt idx="23">
                  <c:v>114065</c:v>
                </c:pt>
                <c:pt idx="24">
                  <c:v>114651</c:v>
                </c:pt>
                <c:pt idx="25">
                  <c:v>117075</c:v>
                </c:pt>
                <c:pt idx="26">
                  <c:v>116024</c:v>
                </c:pt>
                <c:pt idx="27">
                  <c:v>114188</c:v>
                </c:pt>
                <c:pt idx="28">
                  <c:v>110760</c:v>
                </c:pt>
                <c:pt idx="29">
                  <c:v>109668</c:v>
                </c:pt>
                <c:pt idx="30">
                  <c:v>110033</c:v>
                </c:pt>
                <c:pt idx="31">
                  <c:v>115844</c:v>
                </c:pt>
                <c:pt idx="32">
                  <c:v>110680</c:v>
                </c:pt>
                <c:pt idx="33">
                  <c:v>115910</c:v>
                </c:pt>
                <c:pt idx="34">
                  <c:v>112476</c:v>
                </c:pt>
                <c:pt idx="35">
                  <c:v>114963</c:v>
                </c:pt>
                <c:pt idx="36">
                  <c:v>116611</c:v>
                </c:pt>
                <c:pt idx="37">
                  <c:v>120804</c:v>
                </c:pt>
                <c:pt idx="38">
                  <c:v>111784</c:v>
                </c:pt>
                <c:pt idx="39">
                  <c:v>115165</c:v>
                </c:pt>
                <c:pt idx="40">
                  <c:v>114459</c:v>
                </c:pt>
                <c:pt idx="41">
                  <c:v>116559</c:v>
                </c:pt>
                <c:pt idx="42">
                  <c:v>118045</c:v>
                </c:pt>
                <c:pt idx="43">
                  <c:v>119690</c:v>
                </c:pt>
                <c:pt idx="44">
                  <c:v>119364</c:v>
                </c:pt>
                <c:pt idx="45">
                  <c:v>117759</c:v>
                </c:pt>
                <c:pt idx="46">
                  <c:v>116536</c:v>
                </c:pt>
                <c:pt idx="47">
                  <c:v>115649</c:v>
                </c:pt>
                <c:pt idx="48">
                  <c:v>116599</c:v>
                </c:pt>
                <c:pt idx="49">
                  <c:v>116209</c:v>
                </c:pt>
                <c:pt idx="50">
                  <c:v>116580</c:v>
                </c:pt>
                <c:pt idx="51">
                  <c:v>112632</c:v>
                </c:pt>
                <c:pt idx="52">
                  <c:v>114661</c:v>
                </c:pt>
                <c:pt idx="53">
                  <c:v>116476</c:v>
                </c:pt>
                <c:pt idx="54">
                  <c:v>120337</c:v>
                </c:pt>
                <c:pt idx="55">
                  <c:v>120290</c:v>
                </c:pt>
                <c:pt idx="56">
                  <c:v>121790</c:v>
                </c:pt>
                <c:pt idx="57">
                  <c:v>119373</c:v>
                </c:pt>
                <c:pt idx="58">
                  <c:v>128518</c:v>
                </c:pt>
                <c:pt idx="59">
                  <c:v>127842</c:v>
                </c:pt>
                <c:pt idx="60">
                  <c:v>126565</c:v>
                </c:pt>
                <c:pt idx="61">
                  <c:v>126362</c:v>
                </c:pt>
                <c:pt idx="62">
                  <c:v>122642</c:v>
                </c:pt>
                <c:pt idx="63">
                  <c:v>124233</c:v>
                </c:pt>
                <c:pt idx="64">
                  <c:v>124970</c:v>
                </c:pt>
                <c:pt idx="65">
                  <c:v>122468</c:v>
                </c:pt>
                <c:pt idx="66">
                  <c:v>130141</c:v>
                </c:pt>
                <c:pt idx="67">
                  <c:v>132515</c:v>
                </c:pt>
                <c:pt idx="68">
                  <c:v>122332</c:v>
                </c:pt>
                <c:pt idx="69">
                  <c:v>121474</c:v>
                </c:pt>
                <c:pt idx="70">
                  <c:v>123899</c:v>
                </c:pt>
                <c:pt idx="71">
                  <c:v>128389</c:v>
                </c:pt>
                <c:pt idx="72">
                  <c:v>128590</c:v>
                </c:pt>
                <c:pt idx="73">
                  <c:v>126227</c:v>
                </c:pt>
                <c:pt idx="74">
                  <c:v>128360</c:v>
                </c:pt>
                <c:pt idx="75">
                  <c:v>130535</c:v>
                </c:pt>
                <c:pt idx="76">
                  <c:v>128558</c:v>
                </c:pt>
                <c:pt idx="77">
                  <c:v>128584</c:v>
                </c:pt>
                <c:pt idx="78">
                  <c:v>129119</c:v>
                </c:pt>
                <c:pt idx="79">
                  <c:v>129797</c:v>
                </c:pt>
                <c:pt idx="80">
                  <c:v>128427</c:v>
                </c:pt>
                <c:pt idx="81">
                  <c:v>127868</c:v>
                </c:pt>
                <c:pt idx="82">
                  <c:v>132553</c:v>
                </c:pt>
                <c:pt idx="83">
                  <c:v>129276</c:v>
                </c:pt>
                <c:pt idx="84">
                  <c:v>129323</c:v>
                </c:pt>
                <c:pt idx="85">
                  <c:v>120540</c:v>
                </c:pt>
                <c:pt idx="86">
                  <c:v>126609</c:v>
                </c:pt>
                <c:pt idx="87">
                  <c:v>135479</c:v>
                </c:pt>
                <c:pt idx="88">
                  <c:v>133332</c:v>
                </c:pt>
                <c:pt idx="89">
                  <c:v>138902</c:v>
                </c:pt>
                <c:pt idx="90">
                  <c:v>138385</c:v>
                </c:pt>
                <c:pt idx="91">
                  <c:v>138382</c:v>
                </c:pt>
                <c:pt idx="92">
                  <c:v>139149</c:v>
                </c:pt>
                <c:pt idx="93">
                  <c:v>138900</c:v>
                </c:pt>
                <c:pt idx="94">
                  <c:v>137621</c:v>
                </c:pt>
                <c:pt idx="95">
                  <c:v>137625</c:v>
                </c:pt>
                <c:pt idx="96">
                  <c:v>137878</c:v>
                </c:pt>
                <c:pt idx="97">
                  <c:v>137372</c:v>
                </c:pt>
                <c:pt idx="98">
                  <c:v>137372</c:v>
                </c:pt>
                <c:pt idx="99">
                  <c:v>137372</c:v>
                </c:pt>
              </c:numCache>
            </c:numRef>
          </c:val>
          <c:extLst xmlns:c16r2="http://schemas.microsoft.com/office/drawing/2015/06/chart">
            <c:ext xmlns:c16="http://schemas.microsoft.com/office/drawing/2014/chart" uri="{C3380CC4-5D6E-409C-BE32-E72D297353CC}">
              <c16:uniqueId val="{00000001-B0B2-4F20-8A5E-CB9F8F9E89A9}"/>
            </c:ext>
          </c:extLst>
        </c:ser>
        <c:ser>
          <c:idx val="2"/>
          <c:order val="2"/>
          <c:tx>
            <c:v>64x64</c:v>
          </c:tx>
          <c:spPr>
            <a:solidFill>
              <a:schemeClr val="accent3"/>
            </a:solidFill>
            <a:ln>
              <a:noFill/>
            </a:ln>
            <a:effectLst/>
          </c:spPr>
          <c:invertIfNegative val="0"/>
          <c:val>
            <c:numRef>
              <c:f>'Stefan SAD Data'!$F$2:$F$101</c:f>
              <c:numCache>
                <c:formatCode>General</c:formatCode>
                <c:ptCount val="100"/>
                <c:pt idx="0">
                  <c:v>67747</c:v>
                </c:pt>
                <c:pt idx="1">
                  <c:v>74057</c:v>
                </c:pt>
                <c:pt idx="2">
                  <c:v>119893</c:v>
                </c:pt>
                <c:pt idx="3">
                  <c:v>142931</c:v>
                </c:pt>
                <c:pt idx="4">
                  <c:v>119927</c:v>
                </c:pt>
                <c:pt idx="5">
                  <c:v>107809</c:v>
                </c:pt>
                <c:pt idx="6">
                  <c:v>103290</c:v>
                </c:pt>
                <c:pt idx="7">
                  <c:v>115840</c:v>
                </c:pt>
                <c:pt idx="8">
                  <c:v>125502</c:v>
                </c:pt>
                <c:pt idx="9">
                  <c:v>122306</c:v>
                </c:pt>
                <c:pt idx="10">
                  <c:v>118558</c:v>
                </c:pt>
                <c:pt idx="11">
                  <c:v>123699</c:v>
                </c:pt>
                <c:pt idx="12">
                  <c:v>115499</c:v>
                </c:pt>
                <c:pt idx="13">
                  <c:v>118300</c:v>
                </c:pt>
                <c:pt idx="14">
                  <c:v>126617</c:v>
                </c:pt>
                <c:pt idx="15">
                  <c:v>129547</c:v>
                </c:pt>
                <c:pt idx="16">
                  <c:v>131291</c:v>
                </c:pt>
                <c:pt idx="17">
                  <c:v>136909</c:v>
                </c:pt>
                <c:pt idx="18">
                  <c:v>129897</c:v>
                </c:pt>
                <c:pt idx="19">
                  <c:v>130701</c:v>
                </c:pt>
                <c:pt idx="20">
                  <c:v>130105</c:v>
                </c:pt>
                <c:pt idx="21">
                  <c:v>129157</c:v>
                </c:pt>
                <c:pt idx="22">
                  <c:v>122727</c:v>
                </c:pt>
                <c:pt idx="23">
                  <c:v>123286</c:v>
                </c:pt>
                <c:pt idx="24">
                  <c:v>122628</c:v>
                </c:pt>
                <c:pt idx="25">
                  <c:v>125156</c:v>
                </c:pt>
                <c:pt idx="26">
                  <c:v>124926</c:v>
                </c:pt>
                <c:pt idx="27">
                  <c:v>127851</c:v>
                </c:pt>
                <c:pt idx="28">
                  <c:v>121484</c:v>
                </c:pt>
                <c:pt idx="29">
                  <c:v>122690</c:v>
                </c:pt>
                <c:pt idx="30">
                  <c:v>123177</c:v>
                </c:pt>
                <c:pt idx="31">
                  <c:v>125131</c:v>
                </c:pt>
                <c:pt idx="32">
                  <c:v>121886</c:v>
                </c:pt>
                <c:pt idx="33">
                  <c:v>121778</c:v>
                </c:pt>
                <c:pt idx="34">
                  <c:v>122213</c:v>
                </c:pt>
                <c:pt idx="35">
                  <c:v>120688</c:v>
                </c:pt>
                <c:pt idx="36">
                  <c:v>123396</c:v>
                </c:pt>
                <c:pt idx="37">
                  <c:v>126159</c:v>
                </c:pt>
                <c:pt idx="38">
                  <c:v>124463</c:v>
                </c:pt>
                <c:pt idx="39">
                  <c:v>124024</c:v>
                </c:pt>
                <c:pt idx="40">
                  <c:v>124760</c:v>
                </c:pt>
                <c:pt idx="41">
                  <c:v>124659</c:v>
                </c:pt>
                <c:pt idx="42">
                  <c:v>127935</c:v>
                </c:pt>
                <c:pt idx="43">
                  <c:v>130816</c:v>
                </c:pt>
                <c:pt idx="44">
                  <c:v>129626</c:v>
                </c:pt>
                <c:pt idx="45">
                  <c:v>133248</c:v>
                </c:pt>
                <c:pt idx="46">
                  <c:v>129911</c:v>
                </c:pt>
                <c:pt idx="47">
                  <c:v>126056</c:v>
                </c:pt>
                <c:pt idx="48">
                  <c:v>125806</c:v>
                </c:pt>
                <c:pt idx="49">
                  <c:v>123194</c:v>
                </c:pt>
                <c:pt idx="50">
                  <c:v>125455</c:v>
                </c:pt>
                <c:pt idx="51">
                  <c:v>121644</c:v>
                </c:pt>
                <c:pt idx="52">
                  <c:v>120421</c:v>
                </c:pt>
                <c:pt idx="53">
                  <c:v>122105</c:v>
                </c:pt>
                <c:pt idx="54">
                  <c:v>124306</c:v>
                </c:pt>
                <c:pt idx="55">
                  <c:v>125782</c:v>
                </c:pt>
                <c:pt idx="56">
                  <c:v>127637</c:v>
                </c:pt>
                <c:pt idx="57">
                  <c:v>124807</c:v>
                </c:pt>
                <c:pt idx="58">
                  <c:v>130193</c:v>
                </c:pt>
                <c:pt idx="59">
                  <c:v>129916</c:v>
                </c:pt>
                <c:pt idx="60">
                  <c:v>124517</c:v>
                </c:pt>
                <c:pt idx="61">
                  <c:v>125241</c:v>
                </c:pt>
                <c:pt idx="62">
                  <c:v>131156</c:v>
                </c:pt>
                <c:pt idx="63">
                  <c:v>130877</c:v>
                </c:pt>
                <c:pt idx="64">
                  <c:v>133567</c:v>
                </c:pt>
                <c:pt idx="65">
                  <c:v>133735</c:v>
                </c:pt>
                <c:pt idx="66">
                  <c:v>128557</c:v>
                </c:pt>
                <c:pt idx="67">
                  <c:v>138209</c:v>
                </c:pt>
                <c:pt idx="68">
                  <c:v>132744</c:v>
                </c:pt>
                <c:pt idx="69">
                  <c:v>133781</c:v>
                </c:pt>
                <c:pt idx="70">
                  <c:v>135661</c:v>
                </c:pt>
                <c:pt idx="71">
                  <c:v>138372</c:v>
                </c:pt>
                <c:pt idx="72">
                  <c:v>136018</c:v>
                </c:pt>
                <c:pt idx="73">
                  <c:v>139837</c:v>
                </c:pt>
                <c:pt idx="74">
                  <c:v>140790</c:v>
                </c:pt>
                <c:pt idx="75">
                  <c:v>135185</c:v>
                </c:pt>
                <c:pt idx="76">
                  <c:v>140830</c:v>
                </c:pt>
                <c:pt idx="77">
                  <c:v>141368</c:v>
                </c:pt>
                <c:pt idx="78">
                  <c:v>147818</c:v>
                </c:pt>
                <c:pt idx="79">
                  <c:v>150463</c:v>
                </c:pt>
                <c:pt idx="80">
                  <c:v>145176</c:v>
                </c:pt>
                <c:pt idx="81">
                  <c:v>142427</c:v>
                </c:pt>
                <c:pt idx="82">
                  <c:v>144323</c:v>
                </c:pt>
                <c:pt idx="83">
                  <c:v>142750</c:v>
                </c:pt>
                <c:pt idx="84">
                  <c:v>142185</c:v>
                </c:pt>
                <c:pt idx="85">
                  <c:v>138382</c:v>
                </c:pt>
                <c:pt idx="86">
                  <c:v>143022</c:v>
                </c:pt>
                <c:pt idx="87">
                  <c:v>148124</c:v>
                </c:pt>
                <c:pt idx="88">
                  <c:v>150252</c:v>
                </c:pt>
                <c:pt idx="89">
                  <c:v>140098</c:v>
                </c:pt>
                <c:pt idx="90">
                  <c:v>140098</c:v>
                </c:pt>
                <c:pt idx="91">
                  <c:v>140098</c:v>
                </c:pt>
                <c:pt idx="92">
                  <c:v>140098</c:v>
                </c:pt>
                <c:pt idx="93">
                  <c:v>140098</c:v>
                </c:pt>
                <c:pt idx="94">
                  <c:v>140098</c:v>
                </c:pt>
                <c:pt idx="95">
                  <c:v>140098</c:v>
                </c:pt>
                <c:pt idx="96">
                  <c:v>140098</c:v>
                </c:pt>
                <c:pt idx="97">
                  <c:v>140098</c:v>
                </c:pt>
                <c:pt idx="98">
                  <c:v>140098</c:v>
                </c:pt>
                <c:pt idx="99">
                  <c:v>140098</c:v>
                </c:pt>
              </c:numCache>
            </c:numRef>
          </c:val>
          <c:extLst xmlns:c16r2="http://schemas.microsoft.com/office/drawing/2015/06/chart">
            <c:ext xmlns:c16="http://schemas.microsoft.com/office/drawing/2014/chart" uri="{C3380CC4-5D6E-409C-BE32-E72D297353CC}">
              <c16:uniqueId val="{00000002-B0B2-4F20-8A5E-CB9F8F9E89A9}"/>
            </c:ext>
          </c:extLst>
        </c:ser>
        <c:dLbls>
          <c:showLegendKey val="0"/>
          <c:showVal val="0"/>
          <c:showCatName val="0"/>
          <c:showSerName val="0"/>
          <c:showPercent val="0"/>
          <c:showBubbleSize val="0"/>
        </c:dLbls>
        <c:gapWidth val="219"/>
        <c:overlap val="-27"/>
        <c:axId val="455584208"/>
        <c:axId val="455582640"/>
      </c:barChart>
      <c:catAx>
        <c:axId val="455584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2640"/>
        <c:crosses val="autoZero"/>
        <c:auto val="1"/>
        <c:lblAlgn val="ctr"/>
        <c:lblOffset val="100"/>
        <c:noMultiLvlLbl val="0"/>
      </c:catAx>
      <c:valAx>
        <c:axId val="455582640"/>
        <c:scaling>
          <c:orientation val="minMax"/>
          <c:max val="155000"/>
          <c:min val="6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SAD per Frame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42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SAD per Frame for Stefan CIF</a:t>
            </a:r>
            <a:r>
              <a:rPr lang="en-US" baseline="0"/>
              <a:t> with Varying Search Range i=8, n=3</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1 pixel</c:v>
          </c:tx>
          <c:spPr>
            <a:solidFill>
              <a:schemeClr val="accent1"/>
            </a:solidFill>
            <a:ln>
              <a:noFill/>
            </a:ln>
            <a:effectLst/>
          </c:spPr>
          <c:invertIfNegative val="0"/>
          <c:val>
            <c:numRef>
              <c:f>'Stefan SAD Data'!$H$2:$H$101</c:f>
              <c:numCache>
                <c:formatCode>General</c:formatCode>
                <c:ptCount val="100"/>
                <c:pt idx="0">
                  <c:v>67747</c:v>
                </c:pt>
                <c:pt idx="1">
                  <c:v>85913</c:v>
                </c:pt>
                <c:pt idx="2">
                  <c:v>136670</c:v>
                </c:pt>
                <c:pt idx="3">
                  <c:v>142178</c:v>
                </c:pt>
                <c:pt idx="4">
                  <c:v>116830</c:v>
                </c:pt>
                <c:pt idx="5">
                  <c:v>100461</c:v>
                </c:pt>
                <c:pt idx="6">
                  <c:v>100475</c:v>
                </c:pt>
                <c:pt idx="7">
                  <c:v>116207</c:v>
                </c:pt>
                <c:pt idx="8">
                  <c:v>123428</c:v>
                </c:pt>
                <c:pt idx="9">
                  <c:v>125145</c:v>
                </c:pt>
                <c:pt idx="10">
                  <c:v>118142</c:v>
                </c:pt>
                <c:pt idx="11">
                  <c:v>115748</c:v>
                </c:pt>
                <c:pt idx="12">
                  <c:v>118909</c:v>
                </c:pt>
                <c:pt idx="13">
                  <c:v>112601</c:v>
                </c:pt>
                <c:pt idx="14">
                  <c:v>120134</c:v>
                </c:pt>
                <c:pt idx="15">
                  <c:v>127370</c:v>
                </c:pt>
                <c:pt idx="16">
                  <c:v>128885</c:v>
                </c:pt>
                <c:pt idx="17">
                  <c:v>125504</c:v>
                </c:pt>
                <c:pt idx="18">
                  <c:v>126087</c:v>
                </c:pt>
                <c:pt idx="19">
                  <c:v>127522</c:v>
                </c:pt>
                <c:pt idx="20">
                  <c:v>123732</c:v>
                </c:pt>
                <c:pt idx="21">
                  <c:v>123657</c:v>
                </c:pt>
                <c:pt idx="22">
                  <c:v>116101</c:v>
                </c:pt>
                <c:pt idx="23">
                  <c:v>112462</c:v>
                </c:pt>
                <c:pt idx="24">
                  <c:v>116626</c:v>
                </c:pt>
                <c:pt idx="25">
                  <c:v>113757</c:v>
                </c:pt>
                <c:pt idx="26">
                  <c:v>118017</c:v>
                </c:pt>
                <c:pt idx="27">
                  <c:v>123080</c:v>
                </c:pt>
                <c:pt idx="28">
                  <c:v>118385</c:v>
                </c:pt>
                <c:pt idx="29">
                  <c:v>119744</c:v>
                </c:pt>
                <c:pt idx="30">
                  <c:v>119119</c:v>
                </c:pt>
                <c:pt idx="31">
                  <c:v>118865</c:v>
                </c:pt>
                <c:pt idx="32">
                  <c:v>119165</c:v>
                </c:pt>
                <c:pt idx="33">
                  <c:v>120139</c:v>
                </c:pt>
                <c:pt idx="34">
                  <c:v>119337</c:v>
                </c:pt>
                <c:pt idx="35">
                  <c:v>119993</c:v>
                </c:pt>
                <c:pt idx="36">
                  <c:v>122179</c:v>
                </c:pt>
                <c:pt idx="37">
                  <c:v>121827</c:v>
                </c:pt>
                <c:pt idx="38">
                  <c:v>120001</c:v>
                </c:pt>
                <c:pt idx="39">
                  <c:v>120673</c:v>
                </c:pt>
                <c:pt idx="40">
                  <c:v>118370</c:v>
                </c:pt>
                <c:pt idx="41">
                  <c:v>118392</c:v>
                </c:pt>
                <c:pt idx="42">
                  <c:v>119049</c:v>
                </c:pt>
                <c:pt idx="43">
                  <c:v>118467</c:v>
                </c:pt>
                <c:pt idx="44">
                  <c:v>121757</c:v>
                </c:pt>
                <c:pt idx="45">
                  <c:v>120816</c:v>
                </c:pt>
                <c:pt idx="46">
                  <c:v>126277</c:v>
                </c:pt>
                <c:pt idx="47">
                  <c:v>125621</c:v>
                </c:pt>
                <c:pt idx="48">
                  <c:v>117917</c:v>
                </c:pt>
                <c:pt idx="49">
                  <c:v>120290</c:v>
                </c:pt>
                <c:pt idx="50">
                  <c:v>114057</c:v>
                </c:pt>
                <c:pt idx="51">
                  <c:v>121253</c:v>
                </c:pt>
                <c:pt idx="52">
                  <c:v>117682</c:v>
                </c:pt>
                <c:pt idx="53">
                  <c:v>120256</c:v>
                </c:pt>
                <c:pt idx="54">
                  <c:v>118824</c:v>
                </c:pt>
                <c:pt idx="55">
                  <c:v>123321</c:v>
                </c:pt>
                <c:pt idx="56">
                  <c:v>123386</c:v>
                </c:pt>
                <c:pt idx="57">
                  <c:v>119385</c:v>
                </c:pt>
                <c:pt idx="58">
                  <c:v>124095</c:v>
                </c:pt>
                <c:pt idx="59">
                  <c:v>129302</c:v>
                </c:pt>
                <c:pt idx="60">
                  <c:v>125786</c:v>
                </c:pt>
                <c:pt idx="61">
                  <c:v>124134</c:v>
                </c:pt>
                <c:pt idx="62">
                  <c:v>132817</c:v>
                </c:pt>
                <c:pt idx="63">
                  <c:v>130867</c:v>
                </c:pt>
                <c:pt idx="64">
                  <c:v>122984</c:v>
                </c:pt>
                <c:pt idx="65">
                  <c:v>122270</c:v>
                </c:pt>
                <c:pt idx="66">
                  <c:v>134344</c:v>
                </c:pt>
                <c:pt idx="67">
                  <c:v>136197</c:v>
                </c:pt>
                <c:pt idx="68">
                  <c:v>128858</c:v>
                </c:pt>
                <c:pt idx="69">
                  <c:v>130446</c:v>
                </c:pt>
                <c:pt idx="70">
                  <c:v>126178</c:v>
                </c:pt>
                <c:pt idx="71">
                  <c:v>123611</c:v>
                </c:pt>
                <c:pt idx="72">
                  <c:v>128164</c:v>
                </c:pt>
                <c:pt idx="73">
                  <c:v>126364</c:v>
                </c:pt>
                <c:pt idx="74">
                  <c:v>137851</c:v>
                </c:pt>
                <c:pt idx="75">
                  <c:v>132907</c:v>
                </c:pt>
                <c:pt idx="76">
                  <c:v>127345</c:v>
                </c:pt>
                <c:pt idx="77">
                  <c:v>132490</c:v>
                </c:pt>
                <c:pt idx="78">
                  <c:v>140078</c:v>
                </c:pt>
                <c:pt idx="79">
                  <c:v>134847</c:v>
                </c:pt>
                <c:pt idx="80">
                  <c:v>135597</c:v>
                </c:pt>
                <c:pt idx="81">
                  <c:v>129825</c:v>
                </c:pt>
                <c:pt idx="82">
                  <c:v>131500</c:v>
                </c:pt>
                <c:pt idx="83">
                  <c:v>132500</c:v>
                </c:pt>
                <c:pt idx="84">
                  <c:v>133854</c:v>
                </c:pt>
                <c:pt idx="85">
                  <c:v>130275</c:v>
                </c:pt>
                <c:pt idx="86">
                  <c:v>138588</c:v>
                </c:pt>
                <c:pt idx="87">
                  <c:v>137657</c:v>
                </c:pt>
                <c:pt idx="88">
                  <c:v>133365</c:v>
                </c:pt>
                <c:pt idx="89">
                  <c:v>138613</c:v>
                </c:pt>
                <c:pt idx="90">
                  <c:v>137841</c:v>
                </c:pt>
                <c:pt idx="91">
                  <c:v>137844</c:v>
                </c:pt>
                <c:pt idx="92">
                  <c:v>137851</c:v>
                </c:pt>
                <c:pt idx="93">
                  <c:v>137850</c:v>
                </c:pt>
                <c:pt idx="94">
                  <c:v>137850</c:v>
                </c:pt>
                <c:pt idx="95">
                  <c:v>137850</c:v>
                </c:pt>
                <c:pt idx="96">
                  <c:v>137850</c:v>
                </c:pt>
                <c:pt idx="97">
                  <c:v>137850</c:v>
                </c:pt>
                <c:pt idx="98">
                  <c:v>137850</c:v>
                </c:pt>
                <c:pt idx="99">
                  <c:v>137850</c:v>
                </c:pt>
              </c:numCache>
            </c:numRef>
          </c:val>
          <c:extLst xmlns:c16r2="http://schemas.microsoft.com/office/drawing/2015/06/chart">
            <c:ext xmlns:c16="http://schemas.microsoft.com/office/drawing/2014/chart" uri="{C3380CC4-5D6E-409C-BE32-E72D297353CC}">
              <c16:uniqueId val="{00000000-0731-4B72-B547-A07E94248D6D}"/>
            </c:ext>
          </c:extLst>
        </c:ser>
        <c:ser>
          <c:idx val="1"/>
          <c:order val="1"/>
          <c:tx>
            <c:v>4 pixel</c:v>
          </c:tx>
          <c:spPr>
            <a:solidFill>
              <a:schemeClr val="accent2"/>
            </a:solidFill>
            <a:ln>
              <a:noFill/>
            </a:ln>
            <a:effectLst/>
          </c:spPr>
          <c:invertIfNegative val="0"/>
          <c:val>
            <c:numRef>
              <c:f>'Stefan SAD Data'!$J$2:$J$101</c:f>
              <c:numCache>
                <c:formatCode>General</c:formatCode>
                <c:ptCount val="100"/>
                <c:pt idx="0">
                  <c:v>67747</c:v>
                </c:pt>
                <c:pt idx="1">
                  <c:v>69492</c:v>
                </c:pt>
                <c:pt idx="2">
                  <c:v>110317</c:v>
                </c:pt>
                <c:pt idx="3">
                  <c:v>133916</c:v>
                </c:pt>
                <c:pt idx="4">
                  <c:v>125131</c:v>
                </c:pt>
                <c:pt idx="5">
                  <c:v>110720</c:v>
                </c:pt>
                <c:pt idx="6">
                  <c:v>99507</c:v>
                </c:pt>
                <c:pt idx="7">
                  <c:v>110338</c:v>
                </c:pt>
                <c:pt idx="8">
                  <c:v>111597</c:v>
                </c:pt>
                <c:pt idx="9">
                  <c:v>118436</c:v>
                </c:pt>
                <c:pt idx="10">
                  <c:v>117128</c:v>
                </c:pt>
                <c:pt idx="11">
                  <c:v>114998</c:v>
                </c:pt>
                <c:pt idx="12">
                  <c:v>114181</c:v>
                </c:pt>
                <c:pt idx="13">
                  <c:v>108658</c:v>
                </c:pt>
                <c:pt idx="14">
                  <c:v>108584</c:v>
                </c:pt>
                <c:pt idx="15">
                  <c:v>116622</c:v>
                </c:pt>
                <c:pt idx="16">
                  <c:v>118427</c:v>
                </c:pt>
                <c:pt idx="17">
                  <c:v>122699</c:v>
                </c:pt>
                <c:pt idx="18">
                  <c:v>121991</c:v>
                </c:pt>
                <c:pt idx="19">
                  <c:v>120629</c:v>
                </c:pt>
                <c:pt idx="20">
                  <c:v>117857</c:v>
                </c:pt>
                <c:pt idx="21">
                  <c:v>123562</c:v>
                </c:pt>
                <c:pt idx="22">
                  <c:v>116080</c:v>
                </c:pt>
                <c:pt idx="23">
                  <c:v>114065</c:v>
                </c:pt>
                <c:pt idx="24">
                  <c:v>114651</c:v>
                </c:pt>
                <c:pt idx="25">
                  <c:v>117075</c:v>
                </c:pt>
                <c:pt idx="26">
                  <c:v>116024</c:v>
                </c:pt>
                <c:pt idx="27">
                  <c:v>114188</c:v>
                </c:pt>
                <c:pt idx="28">
                  <c:v>110760</c:v>
                </c:pt>
                <c:pt idx="29">
                  <c:v>109668</c:v>
                </c:pt>
                <c:pt idx="30">
                  <c:v>110033</c:v>
                </c:pt>
                <c:pt idx="31">
                  <c:v>115844</c:v>
                </c:pt>
                <c:pt idx="32">
                  <c:v>110680</c:v>
                </c:pt>
                <c:pt idx="33">
                  <c:v>115910</c:v>
                </c:pt>
                <c:pt idx="34">
                  <c:v>112476</c:v>
                </c:pt>
                <c:pt idx="35">
                  <c:v>114963</c:v>
                </c:pt>
                <c:pt idx="36">
                  <c:v>116611</c:v>
                </c:pt>
                <c:pt idx="37">
                  <c:v>120804</c:v>
                </c:pt>
                <c:pt idx="38">
                  <c:v>111784</c:v>
                </c:pt>
                <c:pt idx="39">
                  <c:v>115165</c:v>
                </c:pt>
                <c:pt idx="40">
                  <c:v>114459</c:v>
                </c:pt>
                <c:pt idx="41">
                  <c:v>116559</c:v>
                </c:pt>
                <c:pt idx="42">
                  <c:v>118045</c:v>
                </c:pt>
                <c:pt idx="43">
                  <c:v>119690</c:v>
                </c:pt>
                <c:pt idx="44">
                  <c:v>119364</c:v>
                </c:pt>
                <c:pt idx="45">
                  <c:v>117759</c:v>
                </c:pt>
                <c:pt idx="46">
                  <c:v>116536</c:v>
                </c:pt>
                <c:pt idx="47">
                  <c:v>115649</c:v>
                </c:pt>
                <c:pt idx="48">
                  <c:v>116599</c:v>
                </c:pt>
                <c:pt idx="49">
                  <c:v>116209</c:v>
                </c:pt>
                <c:pt idx="50">
                  <c:v>116580</c:v>
                </c:pt>
                <c:pt idx="51">
                  <c:v>112632</c:v>
                </c:pt>
                <c:pt idx="52">
                  <c:v>114661</c:v>
                </c:pt>
                <c:pt idx="53">
                  <c:v>116476</c:v>
                </c:pt>
                <c:pt idx="54">
                  <c:v>120337</c:v>
                </c:pt>
                <c:pt idx="55">
                  <c:v>120290</c:v>
                </c:pt>
                <c:pt idx="56">
                  <c:v>121790</c:v>
                </c:pt>
                <c:pt idx="57">
                  <c:v>119373</c:v>
                </c:pt>
                <c:pt idx="58">
                  <c:v>128518</c:v>
                </c:pt>
                <c:pt idx="59">
                  <c:v>127842</c:v>
                </c:pt>
                <c:pt idx="60">
                  <c:v>126565</c:v>
                </c:pt>
                <c:pt idx="61">
                  <c:v>126362</c:v>
                </c:pt>
                <c:pt idx="62">
                  <c:v>122642</c:v>
                </c:pt>
                <c:pt idx="63">
                  <c:v>124233</c:v>
                </c:pt>
                <c:pt idx="64">
                  <c:v>124970</c:v>
                </c:pt>
                <c:pt idx="65">
                  <c:v>122468</c:v>
                </c:pt>
                <c:pt idx="66">
                  <c:v>130141</c:v>
                </c:pt>
                <c:pt idx="67">
                  <c:v>132515</c:v>
                </c:pt>
                <c:pt idx="68">
                  <c:v>122332</c:v>
                </c:pt>
                <c:pt idx="69">
                  <c:v>121474</c:v>
                </c:pt>
                <c:pt idx="70">
                  <c:v>123899</c:v>
                </c:pt>
                <c:pt idx="71">
                  <c:v>128389</c:v>
                </c:pt>
                <c:pt idx="72">
                  <c:v>128590</c:v>
                </c:pt>
                <c:pt idx="73">
                  <c:v>126227</c:v>
                </c:pt>
                <c:pt idx="74">
                  <c:v>128360</c:v>
                </c:pt>
                <c:pt idx="75">
                  <c:v>130535</c:v>
                </c:pt>
                <c:pt idx="76">
                  <c:v>128558</c:v>
                </c:pt>
                <c:pt idx="77">
                  <c:v>128584</c:v>
                </c:pt>
                <c:pt idx="78">
                  <c:v>129119</c:v>
                </c:pt>
                <c:pt idx="79">
                  <c:v>129797</c:v>
                </c:pt>
                <c:pt idx="80">
                  <c:v>128427</c:v>
                </c:pt>
                <c:pt idx="81">
                  <c:v>127868</c:v>
                </c:pt>
                <c:pt idx="82">
                  <c:v>132553</c:v>
                </c:pt>
                <c:pt idx="83">
                  <c:v>129276</c:v>
                </c:pt>
                <c:pt idx="84">
                  <c:v>129323</c:v>
                </c:pt>
                <c:pt idx="85">
                  <c:v>120540</c:v>
                </c:pt>
                <c:pt idx="86">
                  <c:v>126609</c:v>
                </c:pt>
                <c:pt idx="87">
                  <c:v>135479</c:v>
                </c:pt>
                <c:pt idx="88">
                  <c:v>133332</c:v>
                </c:pt>
                <c:pt idx="89">
                  <c:v>138902</c:v>
                </c:pt>
                <c:pt idx="90">
                  <c:v>138385</c:v>
                </c:pt>
                <c:pt idx="91">
                  <c:v>138382</c:v>
                </c:pt>
                <c:pt idx="92">
                  <c:v>139149</c:v>
                </c:pt>
                <c:pt idx="93">
                  <c:v>138900</c:v>
                </c:pt>
                <c:pt idx="94">
                  <c:v>137621</c:v>
                </c:pt>
                <c:pt idx="95">
                  <c:v>137625</c:v>
                </c:pt>
                <c:pt idx="96">
                  <c:v>137878</c:v>
                </c:pt>
                <c:pt idx="97">
                  <c:v>137372</c:v>
                </c:pt>
                <c:pt idx="98">
                  <c:v>137372</c:v>
                </c:pt>
                <c:pt idx="99">
                  <c:v>137372</c:v>
                </c:pt>
              </c:numCache>
            </c:numRef>
          </c:val>
          <c:extLst xmlns:c16r2="http://schemas.microsoft.com/office/drawing/2015/06/chart">
            <c:ext xmlns:c16="http://schemas.microsoft.com/office/drawing/2014/chart" uri="{C3380CC4-5D6E-409C-BE32-E72D297353CC}">
              <c16:uniqueId val="{00000001-0731-4B72-B547-A07E94248D6D}"/>
            </c:ext>
          </c:extLst>
        </c:ser>
        <c:ser>
          <c:idx val="2"/>
          <c:order val="2"/>
          <c:tx>
            <c:v>8 pixel</c:v>
          </c:tx>
          <c:spPr>
            <a:solidFill>
              <a:srgbClr val="00B050"/>
            </a:solidFill>
            <a:ln>
              <a:noFill/>
            </a:ln>
            <a:effectLst/>
          </c:spPr>
          <c:invertIfNegative val="0"/>
          <c:val>
            <c:numRef>
              <c:f>'Stefan SAD Data'!$L$2:$L$101</c:f>
              <c:numCache>
                <c:formatCode>General</c:formatCode>
                <c:ptCount val="100"/>
                <c:pt idx="0">
                  <c:v>67747</c:v>
                </c:pt>
                <c:pt idx="1">
                  <c:v>69777</c:v>
                </c:pt>
                <c:pt idx="2">
                  <c:v>77552</c:v>
                </c:pt>
                <c:pt idx="3">
                  <c:v>86862</c:v>
                </c:pt>
                <c:pt idx="4">
                  <c:v>99056</c:v>
                </c:pt>
                <c:pt idx="5">
                  <c:v>106653</c:v>
                </c:pt>
                <c:pt idx="6">
                  <c:v>107127</c:v>
                </c:pt>
                <c:pt idx="7">
                  <c:v>111246</c:v>
                </c:pt>
                <c:pt idx="8">
                  <c:v>113838</c:v>
                </c:pt>
                <c:pt idx="9">
                  <c:v>111186</c:v>
                </c:pt>
                <c:pt idx="10">
                  <c:v>113170</c:v>
                </c:pt>
                <c:pt idx="11">
                  <c:v>114122</c:v>
                </c:pt>
                <c:pt idx="12">
                  <c:v>113603</c:v>
                </c:pt>
                <c:pt idx="13">
                  <c:v>106503</c:v>
                </c:pt>
                <c:pt idx="14">
                  <c:v>116584</c:v>
                </c:pt>
                <c:pt idx="15">
                  <c:v>115506</c:v>
                </c:pt>
                <c:pt idx="16">
                  <c:v>117577</c:v>
                </c:pt>
                <c:pt idx="17">
                  <c:v>118303</c:v>
                </c:pt>
                <c:pt idx="18">
                  <c:v>114785</c:v>
                </c:pt>
                <c:pt idx="19">
                  <c:v>118240</c:v>
                </c:pt>
                <c:pt idx="20">
                  <c:v>116072</c:v>
                </c:pt>
                <c:pt idx="21">
                  <c:v>118094</c:v>
                </c:pt>
                <c:pt idx="22">
                  <c:v>110852</c:v>
                </c:pt>
                <c:pt idx="23">
                  <c:v>110799</c:v>
                </c:pt>
                <c:pt idx="24">
                  <c:v>116076</c:v>
                </c:pt>
                <c:pt idx="25">
                  <c:v>116554</c:v>
                </c:pt>
                <c:pt idx="26">
                  <c:v>120401</c:v>
                </c:pt>
                <c:pt idx="27">
                  <c:v>122315</c:v>
                </c:pt>
                <c:pt idx="28">
                  <c:v>118505</c:v>
                </c:pt>
                <c:pt idx="29">
                  <c:v>118063</c:v>
                </c:pt>
                <c:pt idx="30">
                  <c:v>115712</c:v>
                </c:pt>
                <c:pt idx="31">
                  <c:v>116396</c:v>
                </c:pt>
                <c:pt idx="32">
                  <c:v>114676</c:v>
                </c:pt>
                <c:pt idx="33">
                  <c:v>113305</c:v>
                </c:pt>
                <c:pt idx="34">
                  <c:v>113122</c:v>
                </c:pt>
                <c:pt idx="35">
                  <c:v>116568</c:v>
                </c:pt>
                <c:pt idx="36">
                  <c:v>114951</c:v>
                </c:pt>
                <c:pt idx="37">
                  <c:v>117335</c:v>
                </c:pt>
                <c:pt idx="38">
                  <c:v>113520</c:v>
                </c:pt>
                <c:pt idx="39">
                  <c:v>117520</c:v>
                </c:pt>
                <c:pt idx="40">
                  <c:v>117513</c:v>
                </c:pt>
                <c:pt idx="41">
                  <c:v>119184</c:v>
                </c:pt>
                <c:pt idx="42">
                  <c:v>112871</c:v>
                </c:pt>
                <c:pt idx="43">
                  <c:v>115825</c:v>
                </c:pt>
                <c:pt idx="44">
                  <c:v>117234</c:v>
                </c:pt>
                <c:pt idx="45">
                  <c:v>113437</c:v>
                </c:pt>
                <c:pt idx="46">
                  <c:v>112693</c:v>
                </c:pt>
                <c:pt idx="47">
                  <c:v>113247</c:v>
                </c:pt>
                <c:pt idx="48">
                  <c:v>112218</c:v>
                </c:pt>
                <c:pt idx="49">
                  <c:v>111754</c:v>
                </c:pt>
                <c:pt idx="50">
                  <c:v>109748</c:v>
                </c:pt>
                <c:pt idx="51">
                  <c:v>111190</c:v>
                </c:pt>
                <c:pt idx="52">
                  <c:v>110804</c:v>
                </c:pt>
                <c:pt idx="53">
                  <c:v>112227</c:v>
                </c:pt>
                <c:pt idx="54">
                  <c:v>108190</c:v>
                </c:pt>
                <c:pt idx="55">
                  <c:v>112444</c:v>
                </c:pt>
                <c:pt idx="56">
                  <c:v>117289</c:v>
                </c:pt>
                <c:pt idx="57">
                  <c:v>119703</c:v>
                </c:pt>
                <c:pt idx="58">
                  <c:v>117498</c:v>
                </c:pt>
                <c:pt idx="59">
                  <c:v>116168</c:v>
                </c:pt>
                <c:pt idx="60">
                  <c:v>114681</c:v>
                </c:pt>
                <c:pt idx="61">
                  <c:v>115688</c:v>
                </c:pt>
                <c:pt idx="62">
                  <c:v>117517</c:v>
                </c:pt>
                <c:pt idx="63">
                  <c:v>121181</c:v>
                </c:pt>
                <c:pt idx="64">
                  <c:v>119624</c:v>
                </c:pt>
                <c:pt idx="65">
                  <c:v>119781</c:v>
                </c:pt>
                <c:pt idx="66">
                  <c:v>127151</c:v>
                </c:pt>
                <c:pt idx="67">
                  <c:v>122913</c:v>
                </c:pt>
                <c:pt idx="68">
                  <c:v>119307</c:v>
                </c:pt>
                <c:pt idx="69">
                  <c:v>122210</c:v>
                </c:pt>
                <c:pt idx="70">
                  <c:v>125938</c:v>
                </c:pt>
                <c:pt idx="71">
                  <c:v>131816</c:v>
                </c:pt>
                <c:pt idx="72">
                  <c:v>129335</c:v>
                </c:pt>
                <c:pt idx="73">
                  <c:v>124662</c:v>
                </c:pt>
                <c:pt idx="74">
                  <c:v>128095</c:v>
                </c:pt>
                <c:pt idx="75">
                  <c:v>126312</c:v>
                </c:pt>
                <c:pt idx="76">
                  <c:v>129746</c:v>
                </c:pt>
                <c:pt idx="77">
                  <c:v>129697</c:v>
                </c:pt>
                <c:pt idx="78">
                  <c:v>131027</c:v>
                </c:pt>
                <c:pt idx="79">
                  <c:v>121671</c:v>
                </c:pt>
                <c:pt idx="80">
                  <c:v>126104</c:v>
                </c:pt>
                <c:pt idx="81">
                  <c:v>122711</c:v>
                </c:pt>
                <c:pt idx="82">
                  <c:v>123293</c:v>
                </c:pt>
                <c:pt idx="83">
                  <c:v>127565</c:v>
                </c:pt>
                <c:pt idx="84">
                  <c:v>131887</c:v>
                </c:pt>
                <c:pt idx="85">
                  <c:v>122789</c:v>
                </c:pt>
                <c:pt idx="86">
                  <c:v>124157</c:v>
                </c:pt>
                <c:pt idx="87">
                  <c:v>126671</c:v>
                </c:pt>
                <c:pt idx="88">
                  <c:v>130842</c:v>
                </c:pt>
                <c:pt idx="89">
                  <c:v>128998</c:v>
                </c:pt>
                <c:pt idx="90">
                  <c:v>126169</c:v>
                </c:pt>
                <c:pt idx="91">
                  <c:v>125919</c:v>
                </c:pt>
                <c:pt idx="92">
                  <c:v>125919</c:v>
                </c:pt>
                <c:pt idx="93">
                  <c:v>125919</c:v>
                </c:pt>
                <c:pt idx="94">
                  <c:v>125919</c:v>
                </c:pt>
                <c:pt idx="95">
                  <c:v>125919</c:v>
                </c:pt>
                <c:pt idx="96">
                  <c:v>125919</c:v>
                </c:pt>
                <c:pt idx="97">
                  <c:v>125919</c:v>
                </c:pt>
                <c:pt idx="98">
                  <c:v>125919</c:v>
                </c:pt>
                <c:pt idx="99">
                  <c:v>125919</c:v>
                </c:pt>
              </c:numCache>
            </c:numRef>
          </c:val>
          <c:extLst xmlns:c16r2="http://schemas.microsoft.com/office/drawing/2015/06/chart">
            <c:ext xmlns:c16="http://schemas.microsoft.com/office/drawing/2014/chart" uri="{C3380CC4-5D6E-409C-BE32-E72D297353CC}">
              <c16:uniqueId val="{00000002-0731-4B72-B547-A07E94248D6D}"/>
            </c:ext>
          </c:extLst>
        </c:ser>
        <c:dLbls>
          <c:showLegendKey val="0"/>
          <c:showVal val="0"/>
          <c:showCatName val="0"/>
          <c:showSerName val="0"/>
          <c:showPercent val="0"/>
          <c:showBubbleSize val="0"/>
        </c:dLbls>
        <c:gapWidth val="219"/>
        <c:overlap val="-27"/>
        <c:axId val="455584600"/>
        <c:axId val="455583032"/>
      </c:barChart>
      <c:catAx>
        <c:axId val="455584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3032"/>
        <c:crosses val="autoZero"/>
        <c:auto val="1"/>
        <c:lblAlgn val="ctr"/>
        <c:lblOffset val="100"/>
        <c:noMultiLvlLbl val="0"/>
      </c:catAx>
      <c:valAx>
        <c:axId val="455583032"/>
        <c:scaling>
          <c:orientation val="minMax"/>
          <c:max val="145000"/>
          <c:min val="6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SAD per Frame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46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SAD</a:t>
            </a:r>
            <a:r>
              <a:rPr lang="en-US" baseline="0"/>
              <a:t> per Frame for Stefan CIF with Varying Rounding i=8, r=4</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2^1</c:v>
          </c:tx>
          <c:spPr>
            <a:solidFill>
              <a:schemeClr val="accent1"/>
            </a:solidFill>
            <a:ln>
              <a:noFill/>
            </a:ln>
            <a:effectLst/>
          </c:spPr>
          <c:invertIfNegative val="0"/>
          <c:val>
            <c:numRef>
              <c:f>'Stefan SAD Data'!$N$2:$N$101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extLst xmlns:c16r2="http://schemas.microsoft.com/office/drawing/2015/06/chart">
            <c:ext xmlns:c16="http://schemas.microsoft.com/office/drawing/2014/chart" uri="{C3380CC4-5D6E-409C-BE32-E72D297353CC}">
              <c16:uniqueId val="{00000000-C6D6-4F8F-B1E8-7F172878B020}"/>
            </c:ext>
          </c:extLst>
        </c:ser>
        <c:ser>
          <c:idx val="1"/>
          <c:order val="1"/>
          <c:tx>
            <c:v>2^2</c:v>
          </c:tx>
          <c:spPr>
            <a:solidFill>
              <a:schemeClr val="accent2"/>
            </a:solidFill>
            <a:ln>
              <a:noFill/>
            </a:ln>
            <a:effectLst/>
          </c:spPr>
          <c:invertIfNegative val="0"/>
          <c:val>
            <c:numRef>
              <c:f>'Stefan SAD Data'!$P$2:$P$101</c:f>
              <c:numCache>
                <c:formatCode>General</c:formatCode>
                <c:ptCount val="100"/>
                <c:pt idx="0">
                  <c:v>192977</c:v>
                </c:pt>
                <c:pt idx="1">
                  <c:v>188268</c:v>
                </c:pt>
                <c:pt idx="2">
                  <c:v>178453</c:v>
                </c:pt>
                <c:pt idx="3">
                  <c:v>182839</c:v>
                </c:pt>
                <c:pt idx="4">
                  <c:v>184723</c:v>
                </c:pt>
                <c:pt idx="5">
                  <c:v>182290</c:v>
                </c:pt>
                <c:pt idx="6">
                  <c:v>183040</c:v>
                </c:pt>
                <c:pt idx="7">
                  <c:v>195178</c:v>
                </c:pt>
                <c:pt idx="8">
                  <c:v>197904</c:v>
                </c:pt>
                <c:pt idx="9">
                  <c:v>190546</c:v>
                </c:pt>
                <c:pt idx="10">
                  <c:v>197560</c:v>
                </c:pt>
                <c:pt idx="11">
                  <c:v>199151</c:v>
                </c:pt>
                <c:pt idx="12">
                  <c:v>212554</c:v>
                </c:pt>
                <c:pt idx="13">
                  <c:v>198549</c:v>
                </c:pt>
                <c:pt idx="14">
                  <c:v>211939</c:v>
                </c:pt>
                <c:pt idx="15">
                  <c:v>215754</c:v>
                </c:pt>
                <c:pt idx="16">
                  <c:v>224733</c:v>
                </c:pt>
                <c:pt idx="17">
                  <c:v>233796</c:v>
                </c:pt>
                <c:pt idx="18">
                  <c:v>228039</c:v>
                </c:pt>
                <c:pt idx="19">
                  <c:v>226623</c:v>
                </c:pt>
                <c:pt idx="20">
                  <c:v>222191</c:v>
                </c:pt>
                <c:pt idx="21">
                  <c:v>231958</c:v>
                </c:pt>
                <c:pt idx="22">
                  <c:v>222661</c:v>
                </c:pt>
                <c:pt idx="23">
                  <c:v>215074</c:v>
                </c:pt>
                <c:pt idx="24">
                  <c:v>215974</c:v>
                </c:pt>
                <c:pt idx="25">
                  <c:v>218687</c:v>
                </c:pt>
                <c:pt idx="26">
                  <c:v>220706</c:v>
                </c:pt>
                <c:pt idx="27">
                  <c:v>225376</c:v>
                </c:pt>
                <c:pt idx="28">
                  <c:v>216088</c:v>
                </c:pt>
                <c:pt idx="29">
                  <c:v>223371</c:v>
                </c:pt>
                <c:pt idx="30">
                  <c:v>215674</c:v>
                </c:pt>
                <c:pt idx="31">
                  <c:v>220786</c:v>
                </c:pt>
                <c:pt idx="32">
                  <c:v>214581</c:v>
                </c:pt>
                <c:pt idx="33">
                  <c:v>215561</c:v>
                </c:pt>
                <c:pt idx="34">
                  <c:v>214391</c:v>
                </c:pt>
                <c:pt idx="35">
                  <c:v>218201</c:v>
                </c:pt>
                <c:pt idx="36">
                  <c:v>215384</c:v>
                </c:pt>
                <c:pt idx="37">
                  <c:v>228064</c:v>
                </c:pt>
                <c:pt idx="38">
                  <c:v>219291</c:v>
                </c:pt>
                <c:pt idx="39">
                  <c:v>225671</c:v>
                </c:pt>
                <c:pt idx="40">
                  <c:v>223147</c:v>
                </c:pt>
                <c:pt idx="41">
                  <c:v>219311</c:v>
                </c:pt>
                <c:pt idx="42">
                  <c:v>219135</c:v>
                </c:pt>
                <c:pt idx="43">
                  <c:v>223414</c:v>
                </c:pt>
                <c:pt idx="44">
                  <c:v>222619</c:v>
                </c:pt>
                <c:pt idx="45">
                  <c:v>224098</c:v>
                </c:pt>
                <c:pt idx="46">
                  <c:v>223104</c:v>
                </c:pt>
                <c:pt idx="47">
                  <c:v>215132</c:v>
                </c:pt>
                <c:pt idx="48">
                  <c:v>208365</c:v>
                </c:pt>
                <c:pt idx="49">
                  <c:v>206605</c:v>
                </c:pt>
                <c:pt idx="50">
                  <c:v>211102</c:v>
                </c:pt>
                <c:pt idx="51">
                  <c:v>209119</c:v>
                </c:pt>
                <c:pt idx="52">
                  <c:v>213032</c:v>
                </c:pt>
                <c:pt idx="53">
                  <c:v>210761</c:v>
                </c:pt>
                <c:pt idx="54">
                  <c:v>214769</c:v>
                </c:pt>
                <c:pt idx="55">
                  <c:v>217659</c:v>
                </c:pt>
                <c:pt idx="56">
                  <c:v>219548</c:v>
                </c:pt>
                <c:pt idx="57">
                  <c:v>217830</c:v>
                </c:pt>
                <c:pt idx="58">
                  <c:v>226115</c:v>
                </c:pt>
                <c:pt idx="59">
                  <c:v>227945</c:v>
                </c:pt>
                <c:pt idx="60">
                  <c:v>224776</c:v>
                </c:pt>
                <c:pt idx="61">
                  <c:v>225939</c:v>
                </c:pt>
                <c:pt idx="62">
                  <c:v>225041</c:v>
                </c:pt>
                <c:pt idx="63">
                  <c:v>233110</c:v>
                </c:pt>
                <c:pt idx="64">
                  <c:v>236400</c:v>
                </c:pt>
                <c:pt idx="65">
                  <c:v>230850</c:v>
                </c:pt>
                <c:pt idx="66">
                  <c:v>241222</c:v>
                </c:pt>
                <c:pt idx="67">
                  <c:v>244127</c:v>
                </c:pt>
                <c:pt idx="68">
                  <c:v>232273</c:v>
                </c:pt>
                <c:pt idx="69">
                  <c:v>233878</c:v>
                </c:pt>
                <c:pt idx="70">
                  <c:v>231884</c:v>
                </c:pt>
                <c:pt idx="71">
                  <c:v>242849</c:v>
                </c:pt>
                <c:pt idx="72">
                  <c:v>242666</c:v>
                </c:pt>
                <c:pt idx="73">
                  <c:v>237345</c:v>
                </c:pt>
                <c:pt idx="74">
                  <c:v>249102</c:v>
                </c:pt>
                <c:pt idx="75">
                  <c:v>243029</c:v>
                </c:pt>
                <c:pt idx="76">
                  <c:v>250866</c:v>
                </c:pt>
                <c:pt idx="77">
                  <c:v>251736</c:v>
                </c:pt>
                <c:pt idx="78">
                  <c:v>259924</c:v>
                </c:pt>
                <c:pt idx="79">
                  <c:v>263221</c:v>
                </c:pt>
                <c:pt idx="80">
                  <c:v>265831</c:v>
                </c:pt>
                <c:pt idx="81">
                  <c:v>253898</c:v>
                </c:pt>
                <c:pt idx="82">
                  <c:v>263837</c:v>
                </c:pt>
                <c:pt idx="83">
                  <c:v>262510</c:v>
                </c:pt>
                <c:pt idx="84">
                  <c:v>266784</c:v>
                </c:pt>
                <c:pt idx="85">
                  <c:v>246929</c:v>
                </c:pt>
                <c:pt idx="86">
                  <c:v>257068</c:v>
                </c:pt>
                <c:pt idx="87">
                  <c:v>266733</c:v>
                </c:pt>
                <c:pt idx="88">
                  <c:v>260445</c:v>
                </c:pt>
                <c:pt idx="89">
                  <c:v>261501</c:v>
                </c:pt>
                <c:pt idx="90">
                  <c:v>261501</c:v>
                </c:pt>
                <c:pt idx="91">
                  <c:v>261501</c:v>
                </c:pt>
                <c:pt idx="92">
                  <c:v>261501</c:v>
                </c:pt>
                <c:pt idx="93">
                  <c:v>261501</c:v>
                </c:pt>
                <c:pt idx="94">
                  <c:v>261501</c:v>
                </c:pt>
                <c:pt idx="95">
                  <c:v>261501</c:v>
                </c:pt>
                <c:pt idx="96">
                  <c:v>261501</c:v>
                </c:pt>
                <c:pt idx="97">
                  <c:v>261501</c:v>
                </c:pt>
                <c:pt idx="98">
                  <c:v>261501</c:v>
                </c:pt>
                <c:pt idx="99">
                  <c:v>261501</c:v>
                </c:pt>
              </c:numCache>
            </c:numRef>
          </c:val>
          <c:extLst xmlns:c16r2="http://schemas.microsoft.com/office/drawing/2015/06/chart">
            <c:ext xmlns:c16="http://schemas.microsoft.com/office/drawing/2014/chart" uri="{C3380CC4-5D6E-409C-BE32-E72D297353CC}">
              <c16:uniqueId val="{00000001-C6D6-4F8F-B1E8-7F172878B020}"/>
            </c:ext>
          </c:extLst>
        </c:ser>
        <c:ser>
          <c:idx val="2"/>
          <c:order val="2"/>
          <c:tx>
            <c:v>2^3</c:v>
          </c:tx>
          <c:spPr>
            <a:solidFill>
              <a:srgbClr val="00B050"/>
            </a:solidFill>
            <a:ln>
              <a:noFill/>
            </a:ln>
            <a:effectLst/>
          </c:spPr>
          <c:invertIfNegative val="0"/>
          <c:val>
            <c:numRef>
              <c:f>'Stefan SAD Data'!$R$2:$R$101</c:f>
              <c:numCache>
                <c:formatCode>General</c:formatCode>
                <c:ptCount val="100"/>
                <c:pt idx="0">
                  <c:v>67747</c:v>
                </c:pt>
                <c:pt idx="1">
                  <c:v>69492</c:v>
                </c:pt>
                <c:pt idx="2">
                  <c:v>110317</c:v>
                </c:pt>
                <c:pt idx="3">
                  <c:v>133916</c:v>
                </c:pt>
                <c:pt idx="4">
                  <c:v>125131</c:v>
                </c:pt>
                <c:pt idx="5">
                  <c:v>110720</c:v>
                </c:pt>
                <c:pt idx="6">
                  <c:v>99507</c:v>
                </c:pt>
                <c:pt idx="7">
                  <c:v>110338</c:v>
                </c:pt>
                <c:pt idx="8">
                  <c:v>111597</c:v>
                </c:pt>
                <c:pt idx="9">
                  <c:v>118436</c:v>
                </c:pt>
                <c:pt idx="10">
                  <c:v>117128</c:v>
                </c:pt>
                <c:pt idx="11">
                  <c:v>114998</c:v>
                </c:pt>
                <c:pt idx="12">
                  <c:v>114181</c:v>
                </c:pt>
                <c:pt idx="13">
                  <c:v>108658</c:v>
                </c:pt>
                <c:pt idx="14">
                  <c:v>108584</c:v>
                </c:pt>
                <c:pt idx="15">
                  <c:v>116622</c:v>
                </c:pt>
                <c:pt idx="16">
                  <c:v>118427</c:v>
                </c:pt>
                <c:pt idx="17">
                  <c:v>122699</c:v>
                </c:pt>
                <c:pt idx="18">
                  <c:v>121991</c:v>
                </c:pt>
                <c:pt idx="19">
                  <c:v>120629</c:v>
                </c:pt>
                <c:pt idx="20">
                  <c:v>117857</c:v>
                </c:pt>
                <c:pt idx="21">
                  <c:v>123562</c:v>
                </c:pt>
                <c:pt idx="22">
                  <c:v>116080</c:v>
                </c:pt>
                <c:pt idx="23">
                  <c:v>114065</c:v>
                </c:pt>
                <c:pt idx="24">
                  <c:v>114651</c:v>
                </c:pt>
                <c:pt idx="25">
                  <c:v>117075</c:v>
                </c:pt>
                <c:pt idx="26">
                  <c:v>116024</c:v>
                </c:pt>
                <c:pt idx="27">
                  <c:v>114188</c:v>
                </c:pt>
                <c:pt idx="28">
                  <c:v>110760</c:v>
                </c:pt>
                <c:pt idx="29">
                  <c:v>109668</c:v>
                </c:pt>
                <c:pt idx="30">
                  <c:v>110033</c:v>
                </c:pt>
                <c:pt idx="31">
                  <c:v>115844</c:v>
                </c:pt>
                <c:pt idx="32">
                  <c:v>110680</c:v>
                </c:pt>
                <c:pt idx="33">
                  <c:v>115910</c:v>
                </c:pt>
                <c:pt idx="34">
                  <c:v>112476</c:v>
                </c:pt>
                <c:pt idx="35">
                  <c:v>114963</c:v>
                </c:pt>
                <c:pt idx="36">
                  <c:v>116611</c:v>
                </c:pt>
                <c:pt idx="37">
                  <c:v>120804</c:v>
                </c:pt>
                <c:pt idx="38">
                  <c:v>111784</c:v>
                </c:pt>
                <c:pt idx="39">
                  <c:v>115165</c:v>
                </c:pt>
                <c:pt idx="40">
                  <c:v>114459</c:v>
                </c:pt>
                <c:pt idx="41">
                  <c:v>116559</c:v>
                </c:pt>
                <c:pt idx="42">
                  <c:v>118045</c:v>
                </c:pt>
                <c:pt idx="43">
                  <c:v>119690</c:v>
                </c:pt>
                <c:pt idx="44">
                  <c:v>119364</c:v>
                </c:pt>
                <c:pt idx="45">
                  <c:v>117759</c:v>
                </c:pt>
                <c:pt idx="46">
                  <c:v>116536</c:v>
                </c:pt>
                <c:pt idx="47">
                  <c:v>115649</c:v>
                </c:pt>
                <c:pt idx="48">
                  <c:v>116599</c:v>
                </c:pt>
                <c:pt idx="49">
                  <c:v>116209</c:v>
                </c:pt>
                <c:pt idx="50">
                  <c:v>116580</c:v>
                </c:pt>
                <c:pt idx="51">
                  <c:v>112632</c:v>
                </c:pt>
                <c:pt idx="52">
                  <c:v>114661</c:v>
                </c:pt>
                <c:pt idx="53">
                  <c:v>116476</c:v>
                </c:pt>
                <c:pt idx="54">
                  <c:v>120337</c:v>
                </c:pt>
                <c:pt idx="55">
                  <c:v>120290</c:v>
                </c:pt>
                <c:pt idx="56">
                  <c:v>121790</c:v>
                </c:pt>
                <c:pt idx="57">
                  <c:v>119373</c:v>
                </c:pt>
                <c:pt idx="58">
                  <c:v>128518</c:v>
                </c:pt>
                <c:pt idx="59">
                  <c:v>127842</c:v>
                </c:pt>
                <c:pt idx="60">
                  <c:v>126565</c:v>
                </c:pt>
                <c:pt idx="61">
                  <c:v>126362</c:v>
                </c:pt>
                <c:pt idx="62">
                  <c:v>122642</c:v>
                </c:pt>
                <c:pt idx="63">
                  <c:v>124233</c:v>
                </c:pt>
                <c:pt idx="64">
                  <c:v>124970</c:v>
                </c:pt>
                <c:pt idx="65">
                  <c:v>122468</c:v>
                </c:pt>
                <c:pt idx="66">
                  <c:v>130141</c:v>
                </c:pt>
                <c:pt idx="67">
                  <c:v>132515</c:v>
                </c:pt>
                <c:pt idx="68">
                  <c:v>122332</c:v>
                </c:pt>
                <c:pt idx="69">
                  <c:v>121474</c:v>
                </c:pt>
                <c:pt idx="70">
                  <c:v>123899</c:v>
                </c:pt>
                <c:pt idx="71">
                  <c:v>128389</c:v>
                </c:pt>
                <c:pt idx="72">
                  <c:v>128590</c:v>
                </c:pt>
                <c:pt idx="73">
                  <c:v>126227</c:v>
                </c:pt>
                <c:pt idx="74">
                  <c:v>128360</c:v>
                </c:pt>
                <c:pt idx="75">
                  <c:v>130535</c:v>
                </c:pt>
                <c:pt idx="76">
                  <c:v>128558</c:v>
                </c:pt>
                <c:pt idx="77">
                  <c:v>128584</c:v>
                </c:pt>
                <c:pt idx="78">
                  <c:v>129119</c:v>
                </c:pt>
                <c:pt idx="79">
                  <c:v>129797</c:v>
                </c:pt>
                <c:pt idx="80">
                  <c:v>128427</c:v>
                </c:pt>
                <c:pt idx="81">
                  <c:v>127868</c:v>
                </c:pt>
                <c:pt idx="82">
                  <c:v>132553</c:v>
                </c:pt>
                <c:pt idx="83">
                  <c:v>129276</c:v>
                </c:pt>
                <c:pt idx="84">
                  <c:v>129323</c:v>
                </c:pt>
                <c:pt idx="85">
                  <c:v>120540</c:v>
                </c:pt>
                <c:pt idx="86">
                  <c:v>126609</c:v>
                </c:pt>
                <c:pt idx="87">
                  <c:v>135479</c:v>
                </c:pt>
                <c:pt idx="88">
                  <c:v>133332</c:v>
                </c:pt>
                <c:pt idx="89">
                  <c:v>138902</c:v>
                </c:pt>
                <c:pt idx="90">
                  <c:v>138385</c:v>
                </c:pt>
                <c:pt idx="91">
                  <c:v>138382</c:v>
                </c:pt>
                <c:pt idx="92">
                  <c:v>139149</c:v>
                </c:pt>
                <c:pt idx="93">
                  <c:v>138900</c:v>
                </c:pt>
                <c:pt idx="94">
                  <c:v>137621</c:v>
                </c:pt>
                <c:pt idx="95">
                  <c:v>137625</c:v>
                </c:pt>
                <c:pt idx="96">
                  <c:v>137878</c:v>
                </c:pt>
                <c:pt idx="97">
                  <c:v>137372</c:v>
                </c:pt>
                <c:pt idx="98">
                  <c:v>137372</c:v>
                </c:pt>
                <c:pt idx="99">
                  <c:v>137372</c:v>
                </c:pt>
              </c:numCache>
            </c:numRef>
          </c:val>
          <c:extLst xmlns:c16r2="http://schemas.microsoft.com/office/drawing/2015/06/chart">
            <c:ext xmlns:c16="http://schemas.microsoft.com/office/drawing/2014/chart" uri="{C3380CC4-5D6E-409C-BE32-E72D297353CC}">
              <c16:uniqueId val="{00000002-C6D6-4F8F-B1E8-7F172878B020}"/>
            </c:ext>
          </c:extLst>
        </c:ser>
        <c:dLbls>
          <c:showLegendKey val="0"/>
          <c:showVal val="0"/>
          <c:showCatName val="0"/>
          <c:showSerName val="0"/>
          <c:showPercent val="0"/>
          <c:showBubbleSize val="0"/>
        </c:dLbls>
        <c:gapWidth val="219"/>
        <c:overlap val="-27"/>
        <c:axId val="455583816"/>
        <c:axId val="455587736"/>
      </c:barChart>
      <c:catAx>
        <c:axId val="455583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7736"/>
        <c:crosses val="autoZero"/>
        <c:auto val="1"/>
        <c:lblAlgn val="ctr"/>
        <c:lblOffset val="100"/>
        <c:noMultiLvlLbl val="0"/>
      </c:catAx>
      <c:valAx>
        <c:axId val="455587736"/>
        <c:scaling>
          <c:orientation val="minMax"/>
          <c:max val="275000"/>
          <c:min val="5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SAD per Frame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583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03121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89" name="Shape 8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021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84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93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189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285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103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92" name="Shape 19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extLst>
      <p:ext uri="{BB962C8B-B14F-4D97-AF65-F5344CB8AC3E}">
        <p14:creationId xmlns:p14="http://schemas.microsoft.com/office/powerpoint/2010/main" val="113398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839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dirty="0"/>
          </a:p>
        </p:txBody>
      </p:sp>
      <p:sp>
        <p:nvSpPr>
          <p:cNvPr id="101" name="Shape 1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838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60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29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42" name="Shape 14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extLst>
      <p:ext uri="{BB962C8B-B14F-4D97-AF65-F5344CB8AC3E}">
        <p14:creationId xmlns:p14="http://schemas.microsoft.com/office/powerpoint/2010/main" val="1962878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dirty="0"/>
          </a:p>
        </p:txBody>
      </p:sp>
      <p:sp>
        <p:nvSpPr>
          <p:cNvPr id="149" name="Shape 14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dirty="0"/>
          </a:p>
        </p:txBody>
      </p:sp>
    </p:spTree>
    <p:extLst>
      <p:ext uri="{BB962C8B-B14F-4D97-AF65-F5344CB8AC3E}">
        <p14:creationId xmlns:p14="http://schemas.microsoft.com/office/powerpoint/2010/main" val="2933063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dirty="0"/>
          </a:p>
        </p:txBody>
      </p:sp>
      <p:sp>
        <p:nvSpPr>
          <p:cNvPr id="156" name="Shape 15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dirty="0"/>
          </a:p>
        </p:txBody>
      </p:sp>
    </p:spTree>
    <p:extLst>
      <p:ext uri="{BB962C8B-B14F-4D97-AF65-F5344CB8AC3E}">
        <p14:creationId xmlns:p14="http://schemas.microsoft.com/office/powerpoint/2010/main" val="323973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161" name="Shape 1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79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219200" y="4343400"/>
            <a:ext cx="10363200" cy="1975103"/>
          </a:xfrm>
          <a:prstGeom prst="rect">
            <a:avLst/>
          </a:prstGeom>
          <a:noFill/>
          <a:ln>
            <a:noFill/>
          </a:ln>
        </p:spPr>
        <p:txBody>
          <a:bodyPr lIns="91425" tIns="91425" rIns="91425" bIns="91425" anchor="t" anchorCtr="0"/>
          <a:lstStyle>
            <a:lvl1pPr marL="0" marR="9144" lvl="0" indent="0" algn="l" rtl="0">
              <a:spcBef>
                <a:spcPts val="0"/>
              </a:spcBef>
              <a:buClr>
                <a:schemeClr val="lt2"/>
              </a:buClr>
              <a:buFont typeface="Arial"/>
              <a:buNone/>
              <a:defRPr sz="4000" b="1"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219200" y="2834640"/>
            <a:ext cx="10363200" cy="1508759"/>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Noto Sans Symbols"/>
              <a:buNone/>
              <a:defRPr sz="2000" b="0" i="0" u="none" strike="noStrike" cap="none">
                <a:solidFill>
                  <a:schemeClr val="accent3"/>
                </a:solidFill>
                <a:latin typeface="Arial"/>
                <a:ea typeface="Arial"/>
                <a:cs typeface="Arial"/>
                <a:sym typeface="Arial"/>
              </a:defRPr>
            </a:lvl1pPr>
            <a:lvl2pPr marL="457200" marR="0" lvl="1" indent="0" algn="ctr" rtl="0">
              <a:spcBef>
                <a:spcPts val="520"/>
              </a:spcBef>
              <a:buClr>
                <a:schemeClr val="accent2"/>
              </a:buClr>
              <a:buFont typeface="Noto Sans Symbols"/>
              <a:buNone/>
              <a:defRPr sz="2600" b="0" i="0" u="none" strike="noStrike" cap="none">
                <a:solidFill>
                  <a:schemeClr val="lt1"/>
                </a:solidFill>
                <a:latin typeface="Arial"/>
                <a:ea typeface="Arial"/>
                <a:cs typeface="Arial"/>
                <a:sym typeface="Arial"/>
              </a:defRPr>
            </a:lvl2pPr>
            <a:lvl3pPr marL="914400" marR="0" lvl="2" indent="0" algn="ctr" rtl="0">
              <a:spcBef>
                <a:spcPts val="480"/>
              </a:spcBef>
              <a:buClr>
                <a:schemeClr val="accent2"/>
              </a:buClr>
              <a:buFont typeface="Noto Sans Symbols"/>
              <a:buNone/>
              <a:defRPr sz="2400" b="0" i="0" u="none" strike="noStrike" cap="none">
                <a:solidFill>
                  <a:schemeClr val="lt1"/>
                </a:solidFill>
                <a:latin typeface="Arial"/>
                <a:ea typeface="Arial"/>
                <a:cs typeface="Arial"/>
                <a:sym typeface="Arial"/>
              </a:defRPr>
            </a:lvl3pPr>
            <a:lvl4pPr marL="1371600" marR="0" lvl="3" indent="0" algn="ctr" rtl="0">
              <a:spcBef>
                <a:spcPts val="440"/>
              </a:spcBef>
              <a:buClr>
                <a:schemeClr val="accent3"/>
              </a:buClr>
              <a:buFont typeface="Noto Sans Symbols"/>
              <a:buNone/>
              <a:defRPr sz="2200" b="0" i="0" u="none" strike="noStrike" cap="none">
                <a:solidFill>
                  <a:schemeClr val="lt1"/>
                </a:solidFill>
                <a:latin typeface="Arial"/>
                <a:ea typeface="Arial"/>
                <a:cs typeface="Arial"/>
                <a:sym typeface="Arial"/>
              </a:defRPr>
            </a:lvl4pPr>
            <a:lvl5pPr marL="1828800" marR="0" lvl="4" indent="0" algn="ctr" rtl="0">
              <a:spcBef>
                <a:spcPts val="400"/>
              </a:spcBef>
              <a:buClr>
                <a:schemeClr val="accent3"/>
              </a:buClr>
              <a:buFont typeface="Noto Sans Symbols"/>
              <a:buNone/>
              <a:defRPr sz="2000" b="0" i="0" u="none" strike="noStrike" cap="none">
                <a:solidFill>
                  <a:schemeClr val="lt1"/>
                </a:solidFill>
                <a:latin typeface="Arial"/>
                <a:ea typeface="Arial"/>
                <a:cs typeface="Arial"/>
                <a:sym typeface="Arial"/>
              </a:defRPr>
            </a:lvl5pPr>
            <a:lvl6pPr marL="2286000" marR="0" lvl="5" indent="0" algn="ctr" rtl="0">
              <a:spcBef>
                <a:spcPts val="360"/>
              </a:spcBef>
              <a:buClr>
                <a:schemeClr val="accent3"/>
              </a:buClr>
              <a:buFont typeface="Noto Sans Symbols"/>
              <a:buNone/>
              <a:defRPr sz="1800" b="0" i="0" u="none" strike="noStrike" cap="none">
                <a:solidFill>
                  <a:schemeClr val="lt1"/>
                </a:solidFill>
                <a:latin typeface="Arial"/>
                <a:ea typeface="Arial"/>
                <a:cs typeface="Arial"/>
                <a:sym typeface="Arial"/>
              </a:defRPr>
            </a:lvl6pPr>
            <a:lvl7pPr marL="2743200" marR="0" lvl="6" indent="0" algn="ctr" rtl="0">
              <a:spcBef>
                <a:spcPts val="320"/>
              </a:spcBef>
              <a:buClr>
                <a:schemeClr val="accent4"/>
              </a:buClr>
              <a:buFont typeface="Noto Sans Symbols"/>
              <a:buNone/>
              <a:defRPr sz="1600" b="0" i="0" u="none" strike="noStrike" cap="none">
                <a:solidFill>
                  <a:schemeClr val="lt1"/>
                </a:solidFill>
                <a:latin typeface="Arial"/>
                <a:ea typeface="Arial"/>
                <a:cs typeface="Arial"/>
                <a:sym typeface="Arial"/>
              </a:defRPr>
            </a:lvl7pPr>
            <a:lvl8pPr marL="3200400" marR="0" lvl="7" indent="0" algn="ctr" rtl="0">
              <a:spcBef>
                <a:spcPts val="320"/>
              </a:spcBef>
              <a:buClr>
                <a:schemeClr val="accent4"/>
              </a:buClr>
              <a:buFont typeface="Noto Sans Symbols"/>
              <a:buNone/>
              <a:defRPr sz="1600" b="0" i="0" u="none" strike="noStrike" cap="none">
                <a:solidFill>
                  <a:schemeClr val="lt1"/>
                </a:solidFill>
                <a:latin typeface="Arial"/>
                <a:ea typeface="Arial"/>
                <a:cs typeface="Arial"/>
                <a:sym typeface="Arial"/>
              </a:defRPr>
            </a:lvl8pPr>
            <a:lvl9pPr marL="3657600" marR="0" lvl="8" indent="0" algn="ctr" rtl="0">
              <a:spcBef>
                <a:spcPts val="320"/>
              </a:spcBef>
              <a:buClr>
                <a:schemeClr val="accent4"/>
              </a:buClr>
              <a:buFont typeface="Noto Sans Symbols"/>
              <a:buNone/>
              <a:defRPr sz="1600" b="0" i="0" u="none" strike="noStrike" cap="none">
                <a:solidFill>
                  <a:schemeClr val="lt1"/>
                </a:solidFill>
                <a:latin typeface="Arial"/>
                <a:ea typeface="Arial"/>
                <a:cs typeface="Arial"/>
                <a:sym typeface="Arial"/>
              </a:defRPr>
            </a:lvl9pPr>
          </a:lstStyle>
          <a:p>
            <a:endParaRPr/>
          </a:p>
        </p:txBody>
      </p:sp>
      <p:sp>
        <p:nvSpPr>
          <p:cNvPr id="18" name="Shape 18"/>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19" name="Shape 19"/>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19200" y="512064"/>
            <a:ext cx="10363200" cy="91440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4114799" y="-1112040"/>
            <a:ext cx="4572000" cy="10363200"/>
          </a:xfrm>
          <a:prstGeom prst="rect">
            <a:avLst/>
          </a:prstGeom>
          <a:noFill/>
          <a:ln>
            <a:noFill/>
          </a:ln>
        </p:spPr>
        <p:txBody>
          <a:bodyPr lIns="91425" tIns="91425" rIns="91425" bIns="91425" anchor="t" anchorCtr="0"/>
          <a:lstStyle>
            <a:lvl1pPr marL="411480" marR="0" lvl="0" indent="-167005" algn="l" rtl="0">
              <a:spcBef>
                <a:spcPts val="700"/>
              </a:spcBef>
              <a:buClr>
                <a:schemeClr val="lt2"/>
              </a:buClr>
              <a:buSzPct val="95000"/>
              <a:buFont typeface="Noto Sans Symbols"/>
              <a:buChar char="▪"/>
              <a:defRPr sz="3000" b="0" i="0" u="none" strike="noStrike" cap="none">
                <a:solidFill>
                  <a:schemeClr val="lt1"/>
                </a:solidFill>
                <a:latin typeface="Arial"/>
                <a:ea typeface="Arial"/>
                <a:cs typeface="Arial"/>
                <a:sym typeface="Arial"/>
              </a:defRPr>
            </a:lvl1pPr>
            <a:lvl2pPr marL="740664" marR="0" lvl="1" indent="-147573" algn="l" rtl="0">
              <a:spcBef>
                <a:spcPts val="520"/>
              </a:spcBef>
              <a:buClr>
                <a:schemeClr val="accent2"/>
              </a:buClr>
              <a:buSzPct val="90000"/>
              <a:buFont typeface="Noto Sans Symbols"/>
              <a:buChar char="▫"/>
              <a:defRPr sz="2600" b="0" i="0" u="none" strike="noStrike" cap="none">
                <a:solidFill>
                  <a:schemeClr val="lt1"/>
                </a:solidFill>
                <a:latin typeface="Arial"/>
                <a:ea typeface="Arial"/>
                <a:cs typeface="Arial"/>
                <a:sym typeface="Arial"/>
              </a:defRPr>
            </a:lvl2pPr>
            <a:lvl3pPr marL="996696" marR="0" lvl="2" indent="-82296" algn="l" rtl="0">
              <a:spcBef>
                <a:spcPts val="480"/>
              </a:spcBef>
              <a:buClr>
                <a:schemeClr val="accent2"/>
              </a:buClr>
              <a:buSzPct val="100000"/>
              <a:buFont typeface="Noto Sans Symbols"/>
              <a:buChar char="◾"/>
              <a:defRPr sz="2400" b="0" i="0" u="none" strike="noStrike" cap="none">
                <a:solidFill>
                  <a:schemeClr val="lt1"/>
                </a:solidFill>
                <a:latin typeface="Arial"/>
                <a:ea typeface="Arial"/>
                <a:cs typeface="Arial"/>
                <a:sym typeface="Arial"/>
              </a:defRPr>
            </a:lvl3pPr>
            <a:lvl4pPr marL="1261872" marR="0" lvl="3" indent="-93472" algn="l" rtl="0">
              <a:spcBef>
                <a:spcPts val="440"/>
              </a:spcBef>
              <a:buClr>
                <a:schemeClr val="accent3"/>
              </a:buClr>
              <a:buSzPct val="100000"/>
              <a:buFont typeface="Noto Sans Symbols"/>
              <a:buChar char="•"/>
              <a:defRPr sz="2200" b="0" i="0" u="none" strike="noStrike" cap="none">
                <a:solidFill>
                  <a:schemeClr val="lt1"/>
                </a:solidFill>
                <a:latin typeface="Arial"/>
                <a:ea typeface="Arial"/>
                <a:cs typeface="Arial"/>
                <a:sym typeface="Arial"/>
              </a:defRPr>
            </a:lvl4pPr>
            <a:lvl5pPr marL="1481328" marR="0" lvl="4" indent="-84327"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78" name="Shape 78"/>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79" name="Shape 79"/>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7234237" y="1879602"/>
            <a:ext cx="5851525" cy="2641600"/>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rot="5400000">
            <a:off x="1798637" y="-711197"/>
            <a:ext cx="5851525" cy="7823199"/>
          </a:xfrm>
          <a:prstGeom prst="rect">
            <a:avLst/>
          </a:prstGeom>
          <a:noFill/>
          <a:ln>
            <a:noFill/>
          </a:ln>
        </p:spPr>
        <p:txBody>
          <a:bodyPr lIns="91425" tIns="91425" rIns="91425" bIns="91425" anchor="t" anchorCtr="0"/>
          <a:lstStyle>
            <a:lvl1pPr marL="411480" marR="0" lvl="0" indent="-167005" algn="l" rtl="0">
              <a:spcBef>
                <a:spcPts val="700"/>
              </a:spcBef>
              <a:buClr>
                <a:schemeClr val="lt2"/>
              </a:buClr>
              <a:buSzPct val="95000"/>
              <a:buFont typeface="Noto Sans Symbols"/>
              <a:buChar char="▪"/>
              <a:defRPr sz="3000" b="0" i="0" u="none" strike="noStrike" cap="none">
                <a:solidFill>
                  <a:schemeClr val="lt1"/>
                </a:solidFill>
                <a:latin typeface="Arial"/>
                <a:ea typeface="Arial"/>
                <a:cs typeface="Arial"/>
                <a:sym typeface="Arial"/>
              </a:defRPr>
            </a:lvl1pPr>
            <a:lvl2pPr marL="740664" marR="0" lvl="1" indent="-147573" algn="l" rtl="0">
              <a:spcBef>
                <a:spcPts val="520"/>
              </a:spcBef>
              <a:buClr>
                <a:schemeClr val="accent2"/>
              </a:buClr>
              <a:buSzPct val="90000"/>
              <a:buFont typeface="Noto Sans Symbols"/>
              <a:buChar char="▫"/>
              <a:defRPr sz="2600" b="0" i="0" u="none" strike="noStrike" cap="none">
                <a:solidFill>
                  <a:schemeClr val="lt1"/>
                </a:solidFill>
                <a:latin typeface="Arial"/>
                <a:ea typeface="Arial"/>
                <a:cs typeface="Arial"/>
                <a:sym typeface="Arial"/>
              </a:defRPr>
            </a:lvl2pPr>
            <a:lvl3pPr marL="996696" marR="0" lvl="2" indent="-82296" algn="l" rtl="0">
              <a:spcBef>
                <a:spcPts val="480"/>
              </a:spcBef>
              <a:buClr>
                <a:schemeClr val="accent2"/>
              </a:buClr>
              <a:buSzPct val="100000"/>
              <a:buFont typeface="Noto Sans Symbols"/>
              <a:buChar char="◾"/>
              <a:defRPr sz="2400" b="0" i="0" u="none" strike="noStrike" cap="none">
                <a:solidFill>
                  <a:schemeClr val="lt1"/>
                </a:solidFill>
                <a:latin typeface="Arial"/>
                <a:ea typeface="Arial"/>
                <a:cs typeface="Arial"/>
                <a:sym typeface="Arial"/>
              </a:defRPr>
            </a:lvl3pPr>
            <a:lvl4pPr marL="1261872" marR="0" lvl="3" indent="-93472" algn="l" rtl="0">
              <a:spcBef>
                <a:spcPts val="440"/>
              </a:spcBef>
              <a:buClr>
                <a:schemeClr val="accent3"/>
              </a:buClr>
              <a:buSzPct val="100000"/>
              <a:buFont typeface="Noto Sans Symbols"/>
              <a:buChar char="•"/>
              <a:defRPr sz="2200" b="0" i="0" u="none" strike="noStrike" cap="none">
                <a:solidFill>
                  <a:schemeClr val="lt1"/>
                </a:solidFill>
                <a:latin typeface="Arial"/>
                <a:ea typeface="Arial"/>
                <a:cs typeface="Arial"/>
                <a:sym typeface="Arial"/>
              </a:defRPr>
            </a:lvl4pPr>
            <a:lvl5pPr marL="1481328" marR="0" lvl="4" indent="-84327"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84" name="Shape 84"/>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219200" y="512064"/>
            <a:ext cx="10363200" cy="91440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219200" y="1783559"/>
            <a:ext cx="10363200" cy="4572000"/>
          </a:xfrm>
          <a:prstGeom prst="rect">
            <a:avLst/>
          </a:prstGeom>
          <a:noFill/>
          <a:ln>
            <a:noFill/>
          </a:ln>
        </p:spPr>
        <p:txBody>
          <a:bodyPr lIns="91425" tIns="91425" rIns="91425" bIns="91425" anchor="t" anchorCtr="0"/>
          <a:lstStyle>
            <a:lvl1pPr marL="411480" marR="0" lvl="0" indent="-167005" algn="l" rtl="0">
              <a:spcBef>
                <a:spcPts val="700"/>
              </a:spcBef>
              <a:buClr>
                <a:schemeClr val="lt2"/>
              </a:buClr>
              <a:buSzPct val="95000"/>
              <a:buFont typeface="Noto Sans Symbols"/>
              <a:buChar char="▪"/>
              <a:defRPr sz="3000" b="0" i="0" u="none" strike="noStrike" cap="none">
                <a:solidFill>
                  <a:schemeClr val="lt1"/>
                </a:solidFill>
                <a:latin typeface="Arial"/>
                <a:ea typeface="Arial"/>
                <a:cs typeface="Arial"/>
                <a:sym typeface="Arial"/>
              </a:defRPr>
            </a:lvl1pPr>
            <a:lvl2pPr marL="740664" marR="0" lvl="1" indent="-147573" algn="l" rtl="0">
              <a:spcBef>
                <a:spcPts val="520"/>
              </a:spcBef>
              <a:buClr>
                <a:schemeClr val="accent2"/>
              </a:buClr>
              <a:buSzPct val="90000"/>
              <a:buFont typeface="Noto Sans Symbols"/>
              <a:buChar char="▫"/>
              <a:defRPr sz="2600" b="0" i="0" u="none" strike="noStrike" cap="none">
                <a:solidFill>
                  <a:schemeClr val="lt1"/>
                </a:solidFill>
                <a:latin typeface="Arial"/>
                <a:ea typeface="Arial"/>
                <a:cs typeface="Arial"/>
                <a:sym typeface="Arial"/>
              </a:defRPr>
            </a:lvl2pPr>
            <a:lvl3pPr marL="996696" marR="0" lvl="2" indent="-82296" algn="l" rtl="0">
              <a:spcBef>
                <a:spcPts val="480"/>
              </a:spcBef>
              <a:buClr>
                <a:schemeClr val="accent2"/>
              </a:buClr>
              <a:buSzPct val="100000"/>
              <a:buFont typeface="Noto Sans Symbols"/>
              <a:buChar char="◾"/>
              <a:defRPr sz="2400" b="0" i="0" u="none" strike="noStrike" cap="none">
                <a:solidFill>
                  <a:schemeClr val="lt1"/>
                </a:solidFill>
                <a:latin typeface="Arial"/>
                <a:ea typeface="Arial"/>
                <a:cs typeface="Arial"/>
                <a:sym typeface="Arial"/>
              </a:defRPr>
            </a:lvl3pPr>
            <a:lvl4pPr marL="1261872" marR="0" lvl="3" indent="-93472" algn="l" rtl="0">
              <a:spcBef>
                <a:spcPts val="440"/>
              </a:spcBef>
              <a:buClr>
                <a:schemeClr val="accent3"/>
              </a:buClr>
              <a:buSzPct val="100000"/>
              <a:buFont typeface="Noto Sans Symbols"/>
              <a:buChar char="•"/>
              <a:defRPr sz="2200" b="0" i="0" u="none" strike="noStrike" cap="none">
                <a:solidFill>
                  <a:schemeClr val="lt1"/>
                </a:solidFill>
                <a:latin typeface="Arial"/>
                <a:ea typeface="Arial"/>
                <a:cs typeface="Arial"/>
                <a:sym typeface="Arial"/>
              </a:defRPr>
            </a:lvl4pPr>
            <a:lvl5pPr marL="1481328" marR="0" lvl="4" indent="-84327"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25" name="Shape 25"/>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09600" y="512064"/>
            <a:ext cx="10972799" cy="91440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619125" y="1770501"/>
            <a:ext cx="5384799" cy="4525963"/>
          </a:xfrm>
          <a:prstGeom prst="rect">
            <a:avLst/>
          </a:prstGeom>
          <a:noFill/>
          <a:ln>
            <a:noFill/>
          </a:ln>
        </p:spPr>
        <p:txBody>
          <a:bodyPr lIns="91425" tIns="91425" rIns="91425" bIns="91425" anchor="t" anchorCtr="0"/>
          <a:lstStyle>
            <a:lvl1pPr marL="411480" marR="0" lvl="0" indent="-179070" algn="l" rtl="0">
              <a:spcBef>
                <a:spcPts val="700"/>
              </a:spcBef>
              <a:buClr>
                <a:schemeClr val="lt2"/>
              </a:buClr>
              <a:buSzPct val="95000"/>
              <a:buFont typeface="Noto Sans Symbols"/>
              <a:buChar char="▪"/>
              <a:defRPr sz="2800" b="0" i="0" u="none" strike="noStrike" cap="none">
                <a:solidFill>
                  <a:schemeClr val="lt1"/>
                </a:solidFill>
                <a:latin typeface="Arial"/>
                <a:ea typeface="Arial"/>
                <a:cs typeface="Arial"/>
                <a:sym typeface="Arial"/>
              </a:defRPr>
            </a:lvl1pPr>
            <a:lvl2pPr marL="740664" marR="0" lvl="1" indent="-159004" algn="l" rtl="0">
              <a:spcBef>
                <a:spcPts val="480"/>
              </a:spcBef>
              <a:buClr>
                <a:schemeClr val="accent2"/>
              </a:buClr>
              <a:buSzPct val="90000"/>
              <a:buFont typeface="Noto Sans Symbols"/>
              <a:buChar char="▫"/>
              <a:defRPr sz="2400" b="0" i="0" u="none" strike="noStrike" cap="none">
                <a:solidFill>
                  <a:schemeClr val="lt1"/>
                </a:solidFill>
                <a:latin typeface="Arial"/>
                <a:ea typeface="Arial"/>
                <a:cs typeface="Arial"/>
                <a:sym typeface="Arial"/>
              </a:defRPr>
            </a:lvl2pPr>
            <a:lvl3pPr marL="996696" marR="0" lvl="2" indent="-107696" algn="l" rtl="0">
              <a:spcBef>
                <a:spcPts val="400"/>
              </a:spcBef>
              <a:buClr>
                <a:schemeClr val="accent2"/>
              </a:buClr>
              <a:buSzPct val="100000"/>
              <a:buFont typeface="Noto Sans Symbols"/>
              <a:buChar char="◾"/>
              <a:defRPr sz="2000" b="0" i="0" u="none" strike="noStrike" cap="none">
                <a:solidFill>
                  <a:schemeClr val="lt1"/>
                </a:solidFill>
                <a:latin typeface="Arial"/>
                <a:ea typeface="Arial"/>
                <a:cs typeface="Arial"/>
                <a:sym typeface="Arial"/>
              </a:defRPr>
            </a:lvl3pPr>
            <a:lvl4pPr marL="1261872" marR="0" lvl="3" indent="-118872"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4pPr>
            <a:lvl5pPr marL="1481328" marR="0" lvl="4"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30" name="Shape 30"/>
          <p:cNvSpPr txBox="1">
            <a:spLocks noGrp="1"/>
          </p:cNvSpPr>
          <p:nvPr>
            <p:ph type="body" idx="2"/>
          </p:nvPr>
        </p:nvSpPr>
        <p:spPr>
          <a:xfrm>
            <a:off x="6207125" y="1770501"/>
            <a:ext cx="5384799" cy="4525963"/>
          </a:xfrm>
          <a:prstGeom prst="rect">
            <a:avLst/>
          </a:prstGeom>
          <a:noFill/>
          <a:ln>
            <a:noFill/>
          </a:ln>
        </p:spPr>
        <p:txBody>
          <a:bodyPr lIns="91425" tIns="91425" rIns="91425" bIns="91425" anchor="t" anchorCtr="0"/>
          <a:lstStyle>
            <a:lvl1pPr marL="411480" marR="0" lvl="0" indent="-179070" algn="l" rtl="0">
              <a:spcBef>
                <a:spcPts val="700"/>
              </a:spcBef>
              <a:buClr>
                <a:schemeClr val="lt2"/>
              </a:buClr>
              <a:buSzPct val="95000"/>
              <a:buFont typeface="Noto Sans Symbols"/>
              <a:buChar char="▪"/>
              <a:defRPr sz="2800" b="0" i="0" u="none" strike="noStrike" cap="none">
                <a:solidFill>
                  <a:schemeClr val="lt1"/>
                </a:solidFill>
                <a:latin typeface="Arial"/>
                <a:ea typeface="Arial"/>
                <a:cs typeface="Arial"/>
                <a:sym typeface="Arial"/>
              </a:defRPr>
            </a:lvl1pPr>
            <a:lvl2pPr marL="740664" marR="0" lvl="1" indent="-159004" algn="l" rtl="0">
              <a:spcBef>
                <a:spcPts val="480"/>
              </a:spcBef>
              <a:buClr>
                <a:schemeClr val="accent2"/>
              </a:buClr>
              <a:buSzPct val="90000"/>
              <a:buFont typeface="Noto Sans Symbols"/>
              <a:buChar char="▫"/>
              <a:defRPr sz="2400" b="0" i="0" u="none" strike="noStrike" cap="none">
                <a:solidFill>
                  <a:schemeClr val="lt1"/>
                </a:solidFill>
                <a:latin typeface="Arial"/>
                <a:ea typeface="Arial"/>
                <a:cs typeface="Arial"/>
                <a:sym typeface="Arial"/>
              </a:defRPr>
            </a:lvl2pPr>
            <a:lvl3pPr marL="996696" marR="0" lvl="2" indent="-107696" algn="l" rtl="0">
              <a:spcBef>
                <a:spcPts val="400"/>
              </a:spcBef>
              <a:buClr>
                <a:schemeClr val="accent2"/>
              </a:buClr>
              <a:buSzPct val="100000"/>
              <a:buFont typeface="Noto Sans Symbols"/>
              <a:buChar char="◾"/>
              <a:defRPr sz="2000" b="0" i="0" u="none" strike="noStrike" cap="none">
                <a:solidFill>
                  <a:schemeClr val="lt1"/>
                </a:solidFill>
                <a:latin typeface="Arial"/>
                <a:ea typeface="Arial"/>
                <a:cs typeface="Arial"/>
                <a:sym typeface="Arial"/>
              </a:defRPr>
            </a:lvl3pPr>
            <a:lvl4pPr marL="1261872" marR="0" lvl="3" indent="-118872"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4pPr>
            <a:lvl5pPr marL="1481328" marR="0" lvl="4"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32" name="Shape 32"/>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942536" y="512064"/>
            <a:ext cx="10875263" cy="777239"/>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38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942536" y="1351671"/>
            <a:ext cx="7624063" cy="977486"/>
          </a:xfrm>
          <a:prstGeom prst="rect">
            <a:avLst/>
          </a:prstGeom>
          <a:noFill/>
          <a:ln>
            <a:noFill/>
          </a:ln>
        </p:spPr>
        <p:txBody>
          <a:bodyPr lIns="91425" tIns="91425" rIns="91425" bIns="91425" anchor="t" anchorCtr="0"/>
          <a:lstStyle>
            <a:lvl1pPr marL="54864" marR="0" lvl="0" indent="-4064" algn="l" rtl="0">
              <a:spcBef>
                <a:spcPts val="700"/>
              </a:spcBef>
              <a:buClr>
                <a:schemeClr val="lt2"/>
              </a:buClr>
              <a:buFont typeface="Noto Sans Symbols"/>
              <a:buNone/>
              <a:defRPr sz="2000" b="0" i="0" u="none" strike="noStrike" cap="none">
                <a:solidFill>
                  <a:schemeClr val="lt1"/>
                </a:solidFill>
                <a:latin typeface="Arial"/>
                <a:ea typeface="Arial"/>
                <a:cs typeface="Arial"/>
                <a:sym typeface="Arial"/>
              </a:defRPr>
            </a:lvl1pPr>
            <a:lvl2pPr marL="740664" marR="0" lvl="1" indent="-296164" algn="l" rtl="0">
              <a:spcBef>
                <a:spcPts val="360"/>
              </a:spcBef>
              <a:buClr>
                <a:schemeClr val="accent2"/>
              </a:buClr>
              <a:buFont typeface="Noto Sans Symbols"/>
              <a:buNone/>
              <a:defRPr sz="1800" b="0" i="0" u="none" strike="noStrike" cap="none">
                <a:solidFill>
                  <a:schemeClr val="lt1"/>
                </a:solidFill>
                <a:latin typeface="Arial"/>
                <a:ea typeface="Arial"/>
                <a:cs typeface="Arial"/>
                <a:sym typeface="Arial"/>
              </a:defRPr>
            </a:lvl2pPr>
            <a:lvl3pPr marL="996696" marR="0" lvl="2" indent="-234696" algn="l" rtl="0">
              <a:spcBef>
                <a:spcPts val="320"/>
              </a:spcBef>
              <a:buClr>
                <a:schemeClr val="accent2"/>
              </a:buClr>
              <a:buFont typeface="Noto Sans Symbols"/>
              <a:buNone/>
              <a:defRPr sz="1600" b="0" i="0" u="none" strike="noStrike" cap="none">
                <a:solidFill>
                  <a:schemeClr val="lt1"/>
                </a:solidFill>
                <a:latin typeface="Arial"/>
                <a:ea typeface="Arial"/>
                <a:cs typeface="Arial"/>
                <a:sym typeface="Arial"/>
              </a:defRPr>
            </a:lvl3pPr>
            <a:lvl4pPr marL="1261872" marR="0" lvl="3" indent="-233172" algn="l" rtl="0">
              <a:spcBef>
                <a:spcPts val="280"/>
              </a:spcBef>
              <a:buClr>
                <a:schemeClr val="accent3"/>
              </a:buClr>
              <a:buFont typeface="Noto Sans Symbols"/>
              <a:buNone/>
              <a:defRPr sz="1400" b="0" i="0" u="none" strike="noStrike" cap="none">
                <a:solidFill>
                  <a:schemeClr val="lt1"/>
                </a:solidFill>
                <a:latin typeface="Arial"/>
                <a:ea typeface="Arial"/>
                <a:cs typeface="Arial"/>
                <a:sym typeface="Arial"/>
              </a:defRPr>
            </a:lvl4pPr>
            <a:lvl5pPr marL="1481328" marR="0" lvl="4" indent="-211328" algn="l" rtl="0">
              <a:spcBef>
                <a:spcPts val="280"/>
              </a:spcBef>
              <a:buClr>
                <a:schemeClr val="accent3"/>
              </a:buClr>
              <a:buFont typeface="Noto Sans Symbols"/>
              <a:buNone/>
              <a:defRPr sz="14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37" name="Shape 37"/>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38" name="Shape 38"/>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73099" y="512064"/>
            <a:ext cx="10363200" cy="91440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609600" y="1809750"/>
            <a:ext cx="5386917" cy="639762"/>
          </a:xfrm>
          <a:prstGeom prst="rect">
            <a:avLst/>
          </a:prstGeom>
          <a:noFill/>
          <a:ln>
            <a:noFill/>
          </a:ln>
        </p:spPr>
        <p:txBody>
          <a:bodyPr lIns="91425" tIns="91425" rIns="91425" bIns="91425" anchor="ctr" anchorCtr="0"/>
          <a:lstStyle>
            <a:lvl1pPr marL="73152" marR="0" lvl="0" indent="-9652" algn="l" rtl="0">
              <a:spcBef>
                <a:spcPts val="700"/>
              </a:spcBef>
              <a:buClr>
                <a:schemeClr val="lt2"/>
              </a:buClr>
              <a:buFont typeface="Noto Sans Symbols"/>
              <a:buNone/>
              <a:defRPr sz="2400" b="0" i="0" u="none" strike="noStrike" cap="none">
                <a:solidFill>
                  <a:schemeClr val="accent3"/>
                </a:solidFill>
                <a:latin typeface="Arial"/>
                <a:ea typeface="Arial"/>
                <a:cs typeface="Arial"/>
                <a:sym typeface="Arial"/>
              </a:defRPr>
            </a:lvl1pPr>
            <a:lvl2pPr marL="740664" marR="0" lvl="1" indent="-296164" algn="l" rtl="0">
              <a:spcBef>
                <a:spcPts val="400"/>
              </a:spcBef>
              <a:buClr>
                <a:schemeClr val="accent2"/>
              </a:buClr>
              <a:buFont typeface="Noto Sans Symbols"/>
              <a:buNone/>
              <a:defRPr sz="2000" b="1" i="0" u="none" strike="noStrike" cap="none">
                <a:solidFill>
                  <a:schemeClr val="lt1"/>
                </a:solidFill>
                <a:latin typeface="Arial"/>
                <a:ea typeface="Arial"/>
                <a:cs typeface="Arial"/>
                <a:sym typeface="Arial"/>
              </a:defRPr>
            </a:lvl2pPr>
            <a:lvl3pPr marL="996696" marR="0" lvl="2" indent="-234696" algn="l" rtl="0">
              <a:spcBef>
                <a:spcPts val="360"/>
              </a:spcBef>
              <a:buClr>
                <a:schemeClr val="accent2"/>
              </a:buClr>
              <a:buFont typeface="Noto Sans Symbols"/>
              <a:buNone/>
              <a:defRPr sz="1800" b="1" i="0" u="none" strike="noStrike" cap="none">
                <a:solidFill>
                  <a:schemeClr val="lt1"/>
                </a:solidFill>
                <a:latin typeface="Arial"/>
                <a:ea typeface="Arial"/>
                <a:cs typeface="Arial"/>
                <a:sym typeface="Arial"/>
              </a:defRPr>
            </a:lvl3pPr>
            <a:lvl4pPr marL="1261872" marR="0" lvl="3" indent="-233172" algn="l" rtl="0">
              <a:spcBef>
                <a:spcPts val="320"/>
              </a:spcBef>
              <a:buClr>
                <a:schemeClr val="accent3"/>
              </a:buClr>
              <a:buFont typeface="Noto Sans Symbols"/>
              <a:buNone/>
              <a:defRPr sz="1600" b="1" i="0" u="none" strike="noStrike" cap="none">
                <a:solidFill>
                  <a:schemeClr val="lt1"/>
                </a:solidFill>
                <a:latin typeface="Arial"/>
                <a:ea typeface="Arial"/>
                <a:cs typeface="Arial"/>
                <a:sym typeface="Arial"/>
              </a:defRPr>
            </a:lvl4pPr>
            <a:lvl5pPr marL="1481328" marR="0" lvl="4" indent="-211328" algn="l" rtl="0">
              <a:spcBef>
                <a:spcPts val="320"/>
              </a:spcBef>
              <a:buClr>
                <a:schemeClr val="accent3"/>
              </a:buClr>
              <a:buFont typeface="Noto Sans Symbols"/>
              <a:buNone/>
              <a:defRPr sz="1600" b="1"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609600" y="2459036"/>
            <a:ext cx="5386917" cy="3959352"/>
          </a:xfrm>
          <a:prstGeom prst="rect">
            <a:avLst/>
          </a:prstGeom>
          <a:noFill/>
          <a:ln>
            <a:noFill/>
          </a:ln>
        </p:spPr>
        <p:txBody>
          <a:bodyPr lIns="91425" tIns="91425" rIns="91425" bIns="91425" anchor="t" anchorCtr="0"/>
          <a:lstStyle>
            <a:lvl1pPr marL="411480" marR="0" lvl="0" indent="-203200" algn="l" rtl="0">
              <a:spcBef>
                <a:spcPts val="700"/>
              </a:spcBef>
              <a:buClr>
                <a:schemeClr val="lt2"/>
              </a:buClr>
              <a:buSzPct val="95000"/>
              <a:buFont typeface="Noto Sans Symbols"/>
              <a:buChar char="▪"/>
              <a:defRPr sz="2400" b="0" i="0" u="none" strike="noStrike" cap="none">
                <a:solidFill>
                  <a:schemeClr val="lt1"/>
                </a:solidFill>
                <a:latin typeface="Arial"/>
                <a:ea typeface="Arial"/>
                <a:cs typeface="Arial"/>
                <a:sym typeface="Arial"/>
              </a:defRPr>
            </a:lvl1pPr>
            <a:lvl2pPr marL="740664" marR="0" lvl="1" indent="-181864" algn="l" rtl="0">
              <a:spcBef>
                <a:spcPts val="400"/>
              </a:spcBef>
              <a:buClr>
                <a:schemeClr val="accent2"/>
              </a:buClr>
              <a:buSzPct val="90000"/>
              <a:buFont typeface="Noto Sans Symbols"/>
              <a:buChar char="▫"/>
              <a:defRPr sz="2000" b="0" i="0" u="none" strike="noStrike" cap="none">
                <a:solidFill>
                  <a:schemeClr val="lt1"/>
                </a:solidFill>
                <a:latin typeface="Arial"/>
                <a:ea typeface="Arial"/>
                <a:cs typeface="Arial"/>
                <a:sym typeface="Arial"/>
              </a:defRPr>
            </a:lvl2pPr>
            <a:lvl3pPr marL="996696" marR="0" lvl="2" indent="-120396" algn="l" rtl="0">
              <a:spcBef>
                <a:spcPts val="360"/>
              </a:spcBef>
              <a:buClr>
                <a:schemeClr val="accent2"/>
              </a:buClr>
              <a:buSzPct val="100000"/>
              <a:buFont typeface="Noto Sans Symbols"/>
              <a:buChar char="◾"/>
              <a:defRPr sz="1800" b="0" i="0" u="none" strike="noStrike" cap="none">
                <a:solidFill>
                  <a:schemeClr val="lt1"/>
                </a:solidFill>
                <a:latin typeface="Arial"/>
                <a:ea typeface="Arial"/>
                <a:cs typeface="Arial"/>
                <a:sym typeface="Arial"/>
              </a:defRPr>
            </a:lvl3pPr>
            <a:lvl4pPr marL="1261872" marR="0" lvl="3" indent="-131572" algn="l" rtl="0">
              <a:spcBef>
                <a:spcPts val="320"/>
              </a:spcBef>
              <a:buClr>
                <a:schemeClr val="accent3"/>
              </a:buClr>
              <a:buSzPct val="100000"/>
              <a:buFont typeface="Noto Sans Symbols"/>
              <a:buChar char="•"/>
              <a:defRPr sz="1600" b="0" i="0" u="none" strike="noStrike" cap="none">
                <a:solidFill>
                  <a:schemeClr val="lt1"/>
                </a:solidFill>
                <a:latin typeface="Arial"/>
                <a:ea typeface="Arial"/>
                <a:cs typeface="Arial"/>
                <a:sym typeface="Arial"/>
              </a:defRPr>
            </a:lvl4pPr>
            <a:lvl5pPr marL="1481328" marR="0" lvl="4" indent="-109727" algn="l" rtl="0">
              <a:spcBef>
                <a:spcPts val="320"/>
              </a:spcBef>
              <a:buClr>
                <a:schemeClr val="accent3"/>
              </a:buClr>
              <a:buSzPct val="100000"/>
              <a:buFont typeface="Noto Sans Symbols"/>
              <a:buChar char="⚫"/>
              <a:defRPr sz="16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6193367" y="1809750"/>
            <a:ext cx="5389032" cy="639762"/>
          </a:xfrm>
          <a:prstGeom prst="rect">
            <a:avLst/>
          </a:prstGeom>
          <a:noFill/>
          <a:ln>
            <a:noFill/>
          </a:ln>
        </p:spPr>
        <p:txBody>
          <a:bodyPr lIns="91425" tIns="91425" rIns="91425" bIns="91425" anchor="ctr" anchorCtr="0"/>
          <a:lstStyle>
            <a:lvl1pPr marL="73152" marR="0" lvl="0" indent="-9652" algn="l" rtl="0">
              <a:spcBef>
                <a:spcPts val="700"/>
              </a:spcBef>
              <a:buClr>
                <a:schemeClr val="lt2"/>
              </a:buClr>
              <a:buFont typeface="Noto Sans Symbols"/>
              <a:buNone/>
              <a:defRPr sz="2400" b="0" i="0" u="none" strike="noStrike" cap="none">
                <a:solidFill>
                  <a:schemeClr val="accent3"/>
                </a:solidFill>
                <a:latin typeface="Arial"/>
                <a:ea typeface="Arial"/>
                <a:cs typeface="Arial"/>
                <a:sym typeface="Arial"/>
              </a:defRPr>
            </a:lvl1pPr>
            <a:lvl2pPr marL="740664" marR="0" lvl="1" indent="-296164" algn="l" rtl="0">
              <a:spcBef>
                <a:spcPts val="400"/>
              </a:spcBef>
              <a:buClr>
                <a:schemeClr val="accent2"/>
              </a:buClr>
              <a:buFont typeface="Noto Sans Symbols"/>
              <a:buNone/>
              <a:defRPr sz="2000" b="1" i="0" u="none" strike="noStrike" cap="none">
                <a:solidFill>
                  <a:schemeClr val="lt1"/>
                </a:solidFill>
                <a:latin typeface="Arial"/>
                <a:ea typeface="Arial"/>
                <a:cs typeface="Arial"/>
                <a:sym typeface="Arial"/>
              </a:defRPr>
            </a:lvl2pPr>
            <a:lvl3pPr marL="996696" marR="0" lvl="2" indent="-234696" algn="l" rtl="0">
              <a:spcBef>
                <a:spcPts val="360"/>
              </a:spcBef>
              <a:buClr>
                <a:schemeClr val="accent2"/>
              </a:buClr>
              <a:buFont typeface="Noto Sans Symbols"/>
              <a:buNone/>
              <a:defRPr sz="1800" b="1" i="0" u="none" strike="noStrike" cap="none">
                <a:solidFill>
                  <a:schemeClr val="lt1"/>
                </a:solidFill>
                <a:latin typeface="Arial"/>
                <a:ea typeface="Arial"/>
                <a:cs typeface="Arial"/>
                <a:sym typeface="Arial"/>
              </a:defRPr>
            </a:lvl3pPr>
            <a:lvl4pPr marL="1261872" marR="0" lvl="3" indent="-233172" algn="l" rtl="0">
              <a:spcBef>
                <a:spcPts val="320"/>
              </a:spcBef>
              <a:buClr>
                <a:schemeClr val="accent3"/>
              </a:buClr>
              <a:buFont typeface="Noto Sans Symbols"/>
              <a:buNone/>
              <a:defRPr sz="1600" b="1" i="0" u="none" strike="noStrike" cap="none">
                <a:solidFill>
                  <a:schemeClr val="lt1"/>
                </a:solidFill>
                <a:latin typeface="Arial"/>
                <a:ea typeface="Arial"/>
                <a:cs typeface="Arial"/>
                <a:sym typeface="Arial"/>
              </a:defRPr>
            </a:lvl4pPr>
            <a:lvl5pPr marL="1481328" marR="0" lvl="4" indent="-211328" algn="l" rtl="0">
              <a:spcBef>
                <a:spcPts val="320"/>
              </a:spcBef>
              <a:buClr>
                <a:schemeClr val="accent3"/>
              </a:buClr>
              <a:buFont typeface="Noto Sans Symbols"/>
              <a:buNone/>
              <a:defRPr sz="1600" b="1"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6193367" y="2459036"/>
            <a:ext cx="5389032" cy="3959352"/>
          </a:xfrm>
          <a:prstGeom prst="rect">
            <a:avLst/>
          </a:prstGeom>
          <a:noFill/>
          <a:ln>
            <a:noFill/>
          </a:ln>
        </p:spPr>
        <p:txBody>
          <a:bodyPr lIns="91425" tIns="91425" rIns="91425" bIns="91425" anchor="t" anchorCtr="0"/>
          <a:lstStyle>
            <a:lvl1pPr marL="411480" marR="0" lvl="0" indent="-203200" algn="l" rtl="0">
              <a:spcBef>
                <a:spcPts val="700"/>
              </a:spcBef>
              <a:buClr>
                <a:schemeClr val="lt2"/>
              </a:buClr>
              <a:buSzPct val="95000"/>
              <a:buFont typeface="Noto Sans Symbols"/>
              <a:buChar char="▪"/>
              <a:defRPr sz="2400" b="0" i="0" u="none" strike="noStrike" cap="none">
                <a:solidFill>
                  <a:schemeClr val="lt1"/>
                </a:solidFill>
                <a:latin typeface="Arial"/>
                <a:ea typeface="Arial"/>
                <a:cs typeface="Arial"/>
                <a:sym typeface="Arial"/>
              </a:defRPr>
            </a:lvl1pPr>
            <a:lvl2pPr marL="740664" marR="0" lvl="1" indent="-181864" algn="l" rtl="0">
              <a:spcBef>
                <a:spcPts val="400"/>
              </a:spcBef>
              <a:buClr>
                <a:schemeClr val="accent2"/>
              </a:buClr>
              <a:buSzPct val="90000"/>
              <a:buFont typeface="Noto Sans Symbols"/>
              <a:buChar char="▫"/>
              <a:defRPr sz="2000" b="0" i="0" u="none" strike="noStrike" cap="none">
                <a:solidFill>
                  <a:schemeClr val="lt1"/>
                </a:solidFill>
                <a:latin typeface="Arial"/>
                <a:ea typeface="Arial"/>
                <a:cs typeface="Arial"/>
                <a:sym typeface="Arial"/>
              </a:defRPr>
            </a:lvl2pPr>
            <a:lvl3pPr marL="996696" marR="0" lvl="2" indent="-120396" algn="l" rtl="0">
              <a:spcBef>
                <a:spcPts val="360"/>
              </a:spcBef>
              <a:buClr>
                <a:schemeClr val="accent2"/>
              </a:buClr>
              <a:buSzPct val="100000"/>
              <a:buFont typeface="Noto Sans Symbols"/>
              <a:buChar char="◾"/>
              <a:defRPr sz="1800" b="0" i="0" u="none" strike="noStrike" cap="none">
                <a:solidFill>
                  <a:schemeClr val="lt1"/>
                </a:solidFill>
                <a:latin typeface="Arial"/>
                <a:ea typeface="Arial"/>
                <a:cs typeface="Arial"/>
                <a:sym typeface="Arial"/>
              </a:defRPr>
            </a:lvl3pPr>
            <a:lvl4pPr marL="1261872" marR="0" lvl="3" indent="-131572" algn="l" rtl="0">
              <a:spcBef>
                <a:spcPts val="320"/>
              </a:spcBef>
              <a:buClr>
                <a:schemeClr val="accent3"/>
              </a:buClr>
              <a:buSzPct val="100000"/>
              <a:buFont typeface="Noto Sans Symbols"/>
              <a:buChar char="•"/>
              <a:defRPr sz="1600" b="0" i="0" u="none" strike="noStrike" cap="none">
                <a:solidFill>
                  <a:schemeClr val="lt1"/>
                </a:solidFill>
                <a:latin typeface="Arial"/>
                <a:ea typeface="Arial"/>
                <a:cs typeface="Arial"/>
                <a:sym typeface="Arial"/>
              </a:defRPr>
            </a:lvl4pPr>
            <a:lvl5pPr marL="1481328" marR="0" lvl="4" indent="-109727" algn="l" rtl="0">
              <a:spcBef>
                <a:spcPts val="320"/>
              </a:spcBef>
              <a:buClr>
                <a:schemeClr val="accent3"/>
              </a:buClr>
              <a:buSzPct val="100000"/>
              <a:buFont typeface="Noto Sans Symbols"/>
              <a:buChar char="⚫"/>
              <a:defRPr sz="16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46" name="Shape 46"/>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7" name="Shape 47"/>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219200" y="512064"/>
            <a:ext cx="10363200" cy="91440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52" name="Shape 52"/>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56" name="Shape 56"/>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914400" y="273050"/>
            <a:ext cx="10972799" cy="116204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Arial"/>
              <a:buNone/>
              <a:defRPr sz="36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914400" y="1435100"/>
            <a:ext cx="3352799" cy="4572000"/>
          </a:xfrm>
          <a:prstGeom prst="rect">
            <a:avLst/>
          </a:prstGeom>
          <a:noFill/>
          <a:ln>
            <a:noFill/>
          </a:ln>
        </p:spPr>
        <p:txBody>
          <a:bodyPr lIns="91425" tIns="91425" rIns="91425" bIns="91425" anchor="t" anchorCtr="0"/>
          <a:lstStyle>
            <a:lvl1pPr marL="54864" marR="0" lvl="0" indent="-4064" algn="l" rtl="0">
              <a:spcBef>
                <a:spcPts val="700"/>
              </a:spcBef>
              <a:buClr>
                <a:schemeClr val="lt2"/>
              </a:buClr>
              <a:buFont typeface="Noto Sans Symbols"/>
              <a:buNone/>
              <a:defRPr sz="1800" b="0" i="0" u="none" strike="noStrike" cap="none">
                <a:solidFill>
                  <a:schemeClr val="lt1"/>
                </a:solidFill>
                <a:latin typeface="Arial"/>
                <a:ea typeface="Arial"/>
                <a:cs typeface="Arial"/>
                <a:sym typeface="Arial"/>
              </a:defRPr>
            </a:lvl1pPr>
            <a:lvl2pPr marL="740664" marR="0" lvl="1" indent="-296164" algn="l" rtl="0">
              <a:spcBef>
                <a:spcPts val="240"/>
              </a:spcBef>
              <a:buClr>
                <a:schemeClr val="accent2"/>
              </a:buClr>
              <a:buFont typeface="Noto Sans Symbols"/>
              <a:buNone/>
              <a:defRPr sz="1200" b="0" i="0" u="none" strike="noStrike" cap="none">
                <a:solidFill>
                  <a:schemeClr val="lt1"/>
                </a:solidFill>
                <a:latin typeface="Arial"/>
                <a:ea typeface="Arial"/>
                <a:cs typeface="Arial"/>
                <a:sym typeface="Arial"/>
              </a:defRPr>
            </a:lvl2pPr>
            <a:lvl3pPr marL="996696" marR="0" lvl="2" indent="-234696" algn="l" rtl="0">
              <a:spcBef>
                <a:spcPts val="200"/>
              </a:spcBef>
              <a:buClr>
                <a:schemeClr val="accent2"/>
              </a:buClr>
              <a:buFont typeface="Noto Sans Symbols"/>
              <a:buNone/>
              <a:defRPr sz="1000" b="0" i="0" u="none" strike="noStrike" cap="none">
                <a:solidFill>
                  <a:schemeClr val="lt1"/>
                </a:solidFill>
                <a:latin typeface="Arial"/>
                <a:ea typeface="Arial"/>
                <a:cs typeface="Arial"/>
                <a:sym typeface="Arial"/>
              </a:defRPr>
            </a:lvl3pPr>
            <a:lvl4pPr marL="1261872" marR="0" lvl="3" indent="-233172" algn="l" rtl="0">
              <a:spcBef>
                <a:spcPts val="180"/>
              </a:spcBef>
              <a:buClr>
                <a:schemeClr val="accent3"/>
              </a:buClr>
              <a:buFont typeface="Noto Sans Symbols"/>
              <a:buNone/>
              <a:defRPr sz="900" b="0" i="0" u="none" strike="noStrike" cap="none">
                <a:solidFill>
                  <a:schemeClr val="lt1"/>
                </a:solidFill>
                <a:latin typeface="Arial"/>
                <a:ea typeface="Arial"/>
                <a:cs typeface="Arial"/>
                <a:sym typeface="Arial"/>
              </a:defRPr>
            </a:lvl4pPr>
            <a:lvl5pPr marL="1481328" marR="0" lvl="4" indent="-211328" algn="l" rtl="0">
              <a:spcBef>
                <a:spcPts val="180"/>
              </a:spcBef>
              <a:buClr>
                <a:schemeClr val="accent3"/>
              </a:buClr>
              <a:buFont typeface="Noto Sans Symbols"/>
              <a:buNone/>
              <a:defRPr sz="9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4572000" y="1435100"/>
            <a:ext cx="7315200" cy="4572000"/>
          </a:xfrm>
          <a:prstGeom prst="rect">
            <a:avLst/>
          </a:prstGeom>
          <a:noFill/>
          <a:ln>
            <a:noFill/>
          </a:ln>
        </p:spPr>
        <p:txBody>
          <a:bodyPr lIns="91425" tIns="91425" rIns="91425" bIns="91425" anchor="t" anchorCtr="0"/>
          <a:lstStyle>
            <a:lvl1pPr marL="411480" marR="0" lvl="0" indent="-154940" algn="l" rtl="0">
              <a:spcBef>
                <a:spcPts val="700"/>
              </a:spcBef>
              <a:buClr>
                <a:schemeClr val="lt2"/>
              </a:buClr>
              <a:buSzPct val="95000"/>
              <a:buFont typeface="Noto Sans Symbols"/>
              <a:buChar char="▪"/>
              <a:defRPr sz="3200" b="0" i="0" u="none" strike="noStrike" cap="none">
                <a:solidFill>
                  <a:schemeClr val="lt1"/>
                </a:solidFill>
                <a:latin typeface="Arial"/>
                <a:ea typeface="Arial"/>
                <a:cs typeface="Arial"/>
                <a:sym typeface="Arial"/>
              </a:defRPr>
            </a:lvl1pPr>
            <a:lvl2pPr marL="740664" marR="0" lvl="1" indent="-136144" algn="l" rtl="0">
              <a:spcBef>
                <a:spcPts val="560"/>
              </a:spcBef>
              <a:buClr>
                <a:schemeClr val="accent2"/>
              </a:buClr>
              <a:buSzPct val="90000"/>
              <a:buFont typeface="Noto Sans Symbols"/>
              <a:buChar char="▫"/>
              <a:defRPr sz="2800" b="0" i="0" u="none" strike="noStrike" cap="none">
                <a:solidFill>
                  <a:schemeClr val="lt1"/>
                </a:solidFill>
                <a:latin typeface="Arial"/>
                <a:ea typeface="Arial"/>
                <a:cs typeface="Arial"/>
                <a:sym typeface="Arial"/>
              </a:defRPr>
            </a:lvl2pPr>
            <a:lvl3pPr marL="996696" marR="0" lvl="2" indent="-82296" algn="l" rtl="0">
              <a:spcBef>
                <a:spcPts val="480"/>
              </a:spcBef>
              <a:buClr>
                <a:schemeClr val="accent2"/>
              </a:buClr>
              <a:buSzPct val="100000"/>
              <a:buFont typeface="Noto Sans Symbols"/>
              <a:buChar char="◾"/>
              <a:defRPr sz="2400" b="0" i="0" u="none" strike="noStrike" cap="none">
                <a:solidFill>
                  <a:schemeClr val="lt1"/>
                </a:solidFill>
                <a:latin typeface="Arial"/>
                <a:ea typeface="Arial"/>
                <a:cs typeface="Arial"/>
                <a:sym typeface="Arial"/>
              </a:defRPr>
            </a:lvl3pPr>
            <a:lvl4pPr marL="1261872" marR="0" lvl="3" indent="-106172"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4pPr>
            <a:lvl5pPr marL="1481328" marR="0" lvl="4" indent="-84327"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62" name="Shape 62"/>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63" name="Shape 63"/>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p:nvPr/>
        </p:nvSpPr>
        <p:spPr>
          <a:xfrm>
            <a:off x="490708" y="0"/>
            <a:ext cx="11704319" cy="1878036"/>
          </a:xfrm>
          <a:prstGeom prst="rect">
            <a:avLst/>
          </a:prstGeom>
          <a:solidFill>
            <a:srgbClr val="000000"/>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67" name="Shape 67"/>
          <p:cNvCxnSpPr/>
          <p:nvPr/>
        </p:nvCxnSpPr>
        <p:spPr>
          <a:xfrm>
            <a:off x="484260" y="1885027"/>
            <a:ext cx="11710163" cy="0"/>
          </a:xfrm>
          <a:prstGeom prst="straightConnector1">
            <a:avLst/>
          </a:prstGeom>
          <a:noFill/>
          <a:ln w="19050" cap="flat" cmpd="sng">
            <a:solidFill>
              <a:srgbClr val="FFFFFF"/>
            </a:solidFill>
            <a:prstDash val="solid"/>
            <a:miter/>
            <a:headEnd type="none" w="med" len="med"/>
            <a:tailEnd type="none" w="med" len="med"/>
          </a:ln>
        </p:spPr>
      </p:cxnSp>
      <p:sp>
        <p:nvSpPr>
          <p:cNvPr id="68" name="Shape 68"/>
          <p:cNvSpPr txBox="1">
            <a:spLocks noGrp="1"/>
          </p:cNvSpPr>
          <p:nvPr>
            <p:ph type="title"/>
          </p:nvPr>
        </p:nvSpPr>
        <p:spPr>
          <a:xfrm>
            <a:off x="1219200" y="441252"/>
            <a:ext cx="9144000" cy="701748"/>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Arial"/>
              <a:buNone/>
              <a:defRPr sz="21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 name="Shape 69" descr="An empty placeholder to add an image. Click on the placeholder and select the image that you wish to add"/>
          <p:cNvSpPr>
            <a:spLocks noGrp="1"/>
          </p:cNvSpPr>
          <p:nvPr>
            <p:ph type="pic" idx="2"/>
          </p:nvPr>
        </p:nvSpPr>
        <p:spPr>
          <a:xfrm>
            <a:off x="490708" y="1893781"/>
            <a:ext cx="11704319" cy="4960144"/>
          </a:xfrm>
          <a:prstGeom prst="rect">
            <a:avLst/>
          </a:prstGeom>
          <a:solidFill>
            <a:schemeClr val="dk2"/>
          </a:solidFill>
          <a:ln>
            <a:noFill/>
          </a:ln>
        </p:spPr>
        <p:txBody>
          <a:bodyPr lIns="91425" tIns="91425" rIns="91425" bIns="91425" anchor="t" anchorCtr="0"/>
          <a:lstStyle>
            <a:lvl1pPr marL="0" marR="0" lvl="0" indent="0" algn="l" rtl="0">
              <a:spcBef>
                <a:spcPts val="700"/>
              </a:spcBef>
              <a:buClr>
                <a:schemeClr val="lt2"/>
              </a:buClr>
              <a:buFont typeface="Noto Sans Symbols"/>
              <a:buNone/>
              <a:defRPr sz="3200" b="0" i="0" u="none" strike="noStrike" cap="none">
                <a:solidFill>
                  <a:schemeClr val="lt1"/>
                </a:solidFill>
                <a:latin typeface="Arial"/>
                <a:ea typeface="Arial"/>
                <a:cs typeface="Arial"/>
                <a:sym typeface="Arial"/>
              </a:defRPr>
            </a:lvl1pPr>
            <a:lvl2pPr marL="740664" marR="0" lvl="1" indent="-147573" algn="l" rtl="0">
              <a:spcBef>
                <a:spcPts val="520"/>
              </a:spcBef>
              <a:buClr>
                <a:schemeClr val="accent2"/>
              </a:buClr>
              <a:buSzPct val="90000"/>
              <a:buFont typeface="Noto Sans Symbols"/>
              <a:buChar char="▫"/>
              <a:defRPr sz="2600" b="0" i="0" u="none" strike="noStrike" cap="none">
                <a:solidFill>
                  <a:schemeClr val="lt1"/>
                </a:solidFill>
                <a:latin typeface="Arial"/>
                <a:ea typeface="Arial"/>
                <a:cs typeface="Arial"/>
                <a:sym typeface="Arial"/>
              </a:defRPr>
            </a:lvl2pPr>
            <a:lvl3pPr marL="996696" marR="0" lvl="2" indent="-82296" algn="l" rtl="0">
              <a:spcBef>
                <a:spcPts val="480"/>
              </a:spcBef>
              <a:buClr>
                <a:schemeClr val="accent2"/>
              </a:buClr>
              <a:buSzPct val="100000"/>
              <a:buFont typeface="Noto Sans Symbols"/>
              <a:buChar char="◾"/>
              <a:defRPr sz="2400" b="0" i="0" u="none" strike="noStrike" cap="none">
                <a:solidFill>
                  <a:schemeClr val="lt1"/>
                </a:solidFill>
                <a:latin typeface="Arial"/>
                <a:ea typeface="Arial"/>
                <a:cs typeface="Arial"/>
                <a:sym typeface="Arial"/>
              </a:defRPr>
            </a:lvl3pPr>
            <a:lvl4pPr marL="1261872" marR="0" lvl="3" indent="-93472" algn="l" rtl="0">
              <a:spcBef>
                <a:spcPts val="440"/>
              </a:spcBef>
              <a:buClr>
                <a:schemeClr val="accent3"/>
              </a:buClr>
              <a:buSzPct val="100000"/>
              <a:buFont typeface="Noto Sans Symbols"/>
              <a:buChar char="•"/>
              <a:defRPr sz="2200" b="0" i="0" u="none" strike="noStrike" cap="none">
                <a:solidFill>
                  <a:schemeClr val="lt1"/>
                </a:solidFill>
                <a:latin typeface="Arial"/>
                <a:ea typeface="Arial"/>
                <a:cs typeface="Arial"/>
                <a:sym typeface="Arial"/>
              </a:defRPr>
            </a:lvl4pPr>
            <a:lvl5pPr marL="1481328" marR="0" lvl="4" indent="-84327"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70" name="Shape 70"/>
          <p:cNvSpPr txBox="1">
            <a:spLocks noGrp="1"/>
          </p:cNvSpPr>
          <p:nvPr>
            <p:ph type="body" idx="1"/>
          </p:nvPr>
        </p:nvSpPr>
        <p:spPr>
          <a:xfrm>
            <a:off x="1219200" y="1150144"/>
            <a:ext cx="9144000" cy="685799"/>
          </a:xfrm>
          <a:prstGeom prst="rect">
            <a:avLst/>
          </a:prstGeom>
          <a:noFill/>
          <a:ln>
            <a:noFill/>
          </a:ln>
        </p:spPr>
        <p:txBody>
          <a:bodyPr lIns="91425" tIns="91425" rIns="91425" bIns="91425" anchor="t" anchorCtr="0"/>
          <a:lstStyle>
            <a:lvl1pPr marL="27432" marR="0" lvl="0" indent="-2032" algn="l" rtl="0">
              <a:spcBef>
                <a:spcPts val="0"/>
              </a:spcBef>
              <a:buClr>
                <a:schemeClr val="lt2"/>
              </a:buClr>
              <a:buFont typeface="Noto Sans Symbols"/>
              <a:buNone/>
              <a:defRPr sz="1400" b="0" i="0" u="none" strike="noStrike" cap="none">
                <a:solidFill>
                  <a:srgbClr val="FFFFFF"/>
                </a:solidFill>
                <a:latin typeface="Arial"/>
                <a:ea typeface="Arial"/>
                <a:cs typeface="Arial"/>
                <a:sym typeface="Arial"/>
              </a:defRPr>
            </a:lvl1pPr>
            <a:lvl2pPr marL="740664" marR="0" lvl="1" indent="-227583" algn="l" rtl="0">
              <a:spcBef>
                <a:spcPts val="240"/>
              </a:spcBef>
              <a:buClr>
                <a:schemeClr val="accent2"/>
              </a:buClr>
              <a:buSzPct val="90000"/>
              <a:buFont typeface="Noto Sans Symbols"/>
              <a:buChar char="▫"/>
              <a:defRPr sz="1200" b="0" i="0" u="none" strike="noStrike" cap="none">
                <a:solidFill>
                  <a:schemeClr val="lt1"/>
                </a:solidFill>
                <a:latin typeface="Arial"/>
                <a:ea typeface="Arial"/>
                <a:cs typeface="Arial"/>
                <a:sym typeface="Arial"/>
              </a:defRPr>
            </a:lvl2pPr>
            <a:lvl3pPr marL="996696" marR="0" lvl="2" indent="-171196" algn="l" rtl="0">
              <a:spcBef>
                <a:spcPts val="200"/>
              </a:spcBef>
              <a:buClr>
                <a:schemeClr val="accent2"/>
              </a:buClr>
              <a:buSzPct val="100000"/>
              <a:buFont typeface="Noto Sans Symbols"/>
              <a:buChar char="◾"/>
              <a:defRPr sz="1000" b="0" i="0" u="none" strike="noStrike" cap="none">
                <a:solidFill>
                  <a:schemeClr val="lt1"/>
                </a:solidFill>
                <a:latin typeface="Arial"/>
                <a:ea typeface="Arial"/>
                <a:cs typeface="Arial"/>
                <a:sym typeface="Arial"/>
              </a:defRPr>
            </a:lvl3pPr>
            <a:lvl4pPr marL="1261872" marR="0" lvl="3" indent="-176022" algn="l" rtl="0">
              <a:spcBef>
                <a:spcPts val="180"/>
              </a:spcBef>
              <a:buClr>
                <a:schemeClr val="accent3"/>
              </a:buClr>
              <a:buSzPct val="100000"/>
              <a:buFont typeface="Noto Sans Symbols"/>
              <a:buChar char="•"/>
              <a:defRPr sz="900" b="0" i="0" u="none" strike="noStrike" cap="none">
                <a:solidFill>
                  <a:schemeClr val="lt1"/>
                </a:solidFill>
                <a:latin typeface="Arial"/>
                <a:ea typeface="Arial"/>
                <a:cs typeface="Arial"/>
                <a:sym typeface="Arial"/>
              </a:defRPr>
            </a:lvl4pPr>
            <a:lvl5pPr marL="1481328" marR="0" lvl="4" indent="-154178" algn="l" rtl="0">
              <a:spcBef>
                <a:spcPts val="180"/>
              </a:spcBef>
              <a:buClr>
                <a:schemeClr val="accent3"/>
              </a:buClr>
              <a:buSzPct val="100000"/>
              <a:buFont typeface="Noto Sans Symbols"/>
              <a:buChar char="⚫"/>
              <a:defRPr sz="9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19200" y="55498"/>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636000" y="55498"/>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480800" y="55498"/>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19200" y="512064"/>
            <a:ext cx="10363200" cy="914400"/>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Arial"/>
              <a:buNone/>
              <a:defRPr sz="4000" b="0" i="0" u="none" strike="noStrike" cap="none">
                <a:solidFill>
                  <a:schemeClr val="lt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219200" y="1783559"/>
            <a:ext cx="10363200" cy="4572000"/>
          </a:xfrm>
          <a:prstGeom prst="rect">
            <a:avLst/>
          </a:prstGeom>
          <a:noFill/>
          <a:ln>
            <a:noFill/>
          </a:ln>
        </p:spPr>
        <p:txBody>
          <a:bodyPr lIns="91425" tIns="91425" rIns="91425" bIns="91425" anchor="t" anchorCtr="0"/>
          <a:lstStyle>
            <a:lvl1pPr marL="411480" marR="0" lvl="0" indent="-167005" algn="l" rtl="0">
              <a:spcBef>
                <a:spcPts val="700"/>
              </a:spcBef>
              <a:buClr>
                <a:schemeClr val="lt2"/>
              </a:buClr>
              <a:buSzPct val="95000"/>
              <a:buFont typeface="Noto Sans Symbols"/>
              <a:buChar char="▪"/>
              <a:defRPr sz="3000" b="0" i="0" u="none" strike="noStrike" cap="none">
                <a:solidFill>
                  <a:schemeClr val="lt1"/>
                </a:solidFill>
                <a:latin typeface="Arial"/>
                <a:ea typeface="Arial"/>
                <a:cs typeface="Arial"/>
                <a:sym typeface="Arial"/>
              </a:defRPr>
            </a:lvl1pPr>
            <a:lvl2pPr marL="740664" marR="0" lvl="1" indent="-147573" algn="l" rtl="0">
              <a:spcBef>
                <a:spcPts val="520"/>
              </a:spcBef>
              <a:buClr>
                <a:schemeClr val="accent2"/>
              </a:buClr>
              <a:buSzPct val="90000"/>
              <a:buFont typeface="Noto Sans Symbols"/>
              <a:buChar char="▫"/>
              <a:defRPr sz="2600" b="0" i="0" u="none" strike="noStrike" cap="none">
                <a:solidFill>
                  <a:schemeClr val="lt1"/>
                </a:solidFill>
                <a:latin typeface="Arial"/>
                <a:ea typeface="Arial"/>
                <a:cs typeface="Arial"/>
                <a:sym typeface="Arial"/>
              </a:defRPr>
            </a:lvl2pPr>
            <a:lvl3pPr marL="996696" marR="0" lvl="2" indent="-82296" algn="l" rtl="0">
              <a:spcBef>
                <a:spcPts val="480"/>
              </a:spcBef>
              <a:buClr>
                <a:schemeClr val="accent2"/>
              </a:buClr>
              <a:buSzPct val="100000"/>
              <a:buFont typeface="Noto Sans Symbols"/>
              <a:buChar char="◾"/>
              <a:defRPr sz="2400" b="0" i="0" u="none" strike="noStrike" cap="none">
                <a:solidFill>
                  <a:schemeClr val="lt1"/>
                </a:solidFill>
                <a:latin typeface="Arial"/>
                <a:ea typeface="Arial"/>
                <a:cs typeface="Arial"/>
                <a:sym typeface="Arial"/>
              </a:defRPr>
            </a:lvl3pPr>
            <a:lvl4pPr marL="1261872" marR="0" lvl="3" indent="-93472" algn="l" rtl="0">
              <a:spcBef>
                <a:spcPts val="440"/>
              </a:spcBef>
              <a:buClr>
                <a:schemeClr val="accent3"/>
              </a:buClr>
              <a:buSzPct val="100000"/>
              <a:buFont typeface="Noto Sans Symbols"/>
              <a:buChar char="•"/>
              <a:defRPr sz="2200" b="0" i="0" u="none" strike="noStrike" cap="none">
                <a:solidFill>
                  <a:schemeClr val="lt1"/>
                </a:solidFill>
                <a:latin typeface="Arial"/>
                <a:ea typeface="Arial"/>
                <a:cs typeface="Arial"/>
                <a:sym typeface="Arial"/>
              </a:defRPr>
            </a:lvl4pPr>
            <a:lvl5pPr marL="1481328" marR="0" lvl="4" indent="-84327" algn="l" rtl="0">
              <a:spcBef>
                <a:spcPts val="400"/>
              </a:spcBef>
              <a:buClr>
                <a:schemeClr val="accent3"/>
              </a:buClr>
              <a:buSzPct val="100000"/>
              <a:buFont typeface="Noto Sans Symbols"/>
              <a:buChar char="⚫"/>
              <a:defRPr sz="2000" b="0" i="0" u="none" strike="noStrike" cap="none">
                <a:solidFill>
                  <a:schemeClr val="lt1"/>
                </a:solidFill>
                <a:latin typeface="Arial"/>
                <a:ea typeface="Arial"/>
                <a:cs typeface="Arial"/>
                <a:sym typeface="Arial"/>
              </a:defRPr>
            </a:lvl5pPr>
            <a:lvl6pPr marL="1709928" marR="0" lvl="5" indent="-97027" algn="l" rtl="0">
              <a:spcBef>
                <a:spcPts val="360"/>
              </a:spcBef>
              <a:buClr>
                <a:schemeClr val="accent3"/>
              </a:buClr>
              <a:buSzPct val="100000"/>
              <a:buFont typeface="Noto Sans Symbols"/>
              <a:buChar char="⚫"/>
              <a:defRPr sz="1800" b="0" i="0" u="none" strike="noStrike" cap="none">
                <a:solidFill>
                  <a:schemeClr val="lt1"/>
                </a:solidFill>
                <a:latin typeface="Arial"/>
                <a:ea typeface="Arial"/>
                <a:cs typeface="Arial"/>
                <a:sym typeface="Arial"/>
              </a:defRPr>
            </a:lvl6pPr>
            <a:lvl7pPr marL="1901951" marR="0" lvl="6" indent="-85851"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7pPr>
            <a:lvl8pPr marL="2093976" marR="0" lvl="7" indent="-87376"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8pPr>
            <a:lvl9pPr marL="2286000" marR="0" lvl="8" indent="-88900" algn="l" rtl="0">
              <a:spcBef>
                <a:spcPts val="320"/>
              </a:spcBef>
              <a:buClr>
                <a:schemeClr val="accent4"/>
              </a:buClr>
              <a:buSzPct val="100000"/>
              <a:buFont typeface="Noto Sans Symbols"/>
              <a:buChar char="⚫"/>
              <a:defRPr sz="1600" b="0" i="0" u="none" strike="noStrike" cap="none">
                <a:solidFill>
                  <a:schemeClr val="lt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1219200" y="6416676"/>
            <a:ext cx="7416800" cy="365125"/>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13" name="Shape 13"/>
          <p:cNvSpPr txBox="1">
            <a:spLocks noGrp="1"/>
          </p:cNvSpPr>
          <p:nvPr>
            <p:ph type="dt" idx="10"/>
          </p:nvPr>
        </p:nvSpPr>
        <p:spPr>
          <a:xfrm>
            <a:off x="8636000" y="6416676"/>
            <a:ext cx="2844800" cy="365125"/>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480800" y="6416676"/>
            <a:ext cx="609599" cy="365125"/>
          </a:xfrm>
          <a:prstGeom prst="rect">
            <a:avLst/>
          </a:prstGeom>
          <a:noFill/>
          <a:ln>
            <a:noFill/>
          </a:ln>
        </p:spPr>
        <p:txBody>
          <a:bodyPr lIns="91425" tIns="45700" rIns="91425" bIns="45700" anchor="b" anchorCtr="0">
            <a:noAutofit/>
          </a:bodyPr>
          <a:lstStyle/>
          <a:p>
            <a:pPr marL="0" marR="0" lvl="0" indent="0" algn="l" rtl="0">
              <a:spcBef>
                <a:spcPts val="0"/>
              </a:spcBef>
              <a:buSzPct val="25000"/>
              <a:buNone/>
            </a:pPr>
            <a:fld id="{00000000-1234-1234-1234-123412341234}" type="slidenum">
              <a:rPr lang="en-US" sz="1100" b="0" i="0" u="none" strike="noStrike" cap="none">
                <a:solidFill>
                  <a:schemeClr val="lt2"/>
                </a:solidFill>
                <a:latin typeface="Arial"/>
                <a:ea typeface="Arial"/>
                <a:cs typeface="Arial"/>
                <a:sym typeface="Arial"/>
              </a:rPr>
              <a:t>‹#›</a:t>
            </a:fld>
            <a:endParaRPr lang="en-US" sz="1100" b="0" i="0" u="none" strike="noStrike" cap="none">
              <a:solidFill>
                <a:schemeClr val="l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219200" y="4343400"/>
            <a:ext cx="10363200" cy="1975103"/>
          </a:xfrm>
          <a:prstGeom prst="rect">
            <a:avLst/>
          </a:prstGeom>
          <a:noFill/>
          <a:ln>
            <a:noFill/>
          </a:ln>
        </p:spPr>
        <p:txBody>
          <a:bodyPr lIns="91425" tIns="45700" rIns="91425" bIns="45700" anchor="t" anchorCtr="0">
            <a:noAutofit/>
          </a:bodyPr>
          <a:lstStyle/>
          <a:p>
            <a:pPr marL="0" marR="9144" lvl="0" indent="0" algn="l" rtl="0">
              <a:spcBef>
                <a:spcPts val="0"/>
              </a:spcBef>
              <a:buClr>
                <a:schemeClr val="lt2"/>
              </a:buClr>
              <a:buSzPct val="25000"/>
              <a:buFont typeface="Arial"/>
              <a:buNone/>
            </a:pPr>
            <a:r>
              <a:rPr lang="en-US" sz="4000" b="1" i="0" u="none" strike="noStrike" cap="none" dirty="0">
                <a:solidFill>
                  <a:schemeClr val="lt2"/>
                </a:solidFill>
                <a:latin typeface="Arial"/>
                <a:ea typeface="Arial"/>
                <a:cs typeface="Arial"/>
                <a:sym typeface="Arial"/>
              </a:rPr>
              <a:t>ECE1718H: ASSIGNMENT #1</a:t>
            </a:r>
          </a:p>
        </p:txBody>
      </p:sp>
      <p:sp>
        <p:nvSpPr>
          <p:cNvPr id="92" name="Shape 92"/>
          <p:cNvSpPr txBox="1">
            <a:spLocks noGrp="1"/>
          </p:cNvSpPr>
          <p:nvPr>
            <p:ph type="subTitle" idx="1"/>
          </p:nvPr>
        </p:nvSpPr>
        <p:spPr>
          <a:xfrm>
            <a:off x="640080" y="2834641"/>
            <a:ext cx="10363200" cy="1508759"/>
          </a:xfrm>
          <a:prstGeom prst="rect">
            <a:avLst/>
          </a:prstGeom>
          <a:noFill/>
          <a:ln>
            <a:noFill/>
          </a:ln>
        </p:spPr>
        <p:txBody>
          <a:bodyPr lIns="100575" tIns="45700" rIns="91425" bIns="45700" anchor="b" anchorCtr="0">
            <a:noAutofit/>
          </a:bodyPr>
          <a:lstStyle/>
          <a:p>
            <a:pPr marL="0" marR="0" lvl="0" indent="0" algn="l" rtl="0">
              <a:spcBef>
                <a:spcPts val="0"/>
              </a:spcBef>
              <a:buClr>
                <a:schemeClr val="lt2"/>
              </a:buClr>
              <a:buSzPct val="25000"/>
              <a:buFont typeface="Noto Sans Symbols"/>
              <a:buNone/>
            </a:pPr>
            <a:r>
              <a:rPr lang="en-US" sz="2000" b="0" i="0" u="none" strike="noStrike" cap="none" dirty="0">
                <a:solidFill>
                  <a:schemeClr val="accent3"/>
                </a:solidFill>
                <a:latin typeface="Arial"/>
                <a:ea typeface="Arial"/>
                <a:cs typeface="Arial"/>
                <a:sym typeface="Arial"/>
              </a:rPr>
              <a:t>Group #8: Juan Fuentes, Irfan Khan and David </a:t>
            </a:r>
            <a:r>
              <a:rPr lang="en-US" sz="2000" b="0" i="0" u="none" strike="noStrike" cap="none" dirty="0" err="1">
                <a:solidFill>
                  <a:schemeClr val="accent3"/>
                </a:solidFill>
                <a:latin typeface="Arial"/>
                <a:ea typeface="Arial"/>
                <a:cs typeface="Arial"/>
                <a:sym typeface="Arial"/>
              </a:rPr>
              <a:t>Chakkuthara</a:t>
            </a:r>
            <a:r>
              <a:rPr lang="en-US" sz="2000" b="0" i="0" u="none" strike="noStrike" cap="none" dirty="0">
                <a:solidFill>
                  <a:schemeClr val="accent3"/>
                </a:solidFill>
                <a:latin typeface="Arial"/>
                <a:ea typeface="Arial"/>
                <a:cs typeface="Arial"/>
                <a:sym typeface="Arial"/>
              </a:rPr>
              <a:t>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39387512"/>
              </p:ext>
            </p:extLst>
          </p:nvPr>
        </p:nvGraphicFramePr>
        <p:xfrm>
          <a:off x="441961" y="278423"/>
          <a:ext cx="11277600" cy="63011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336587949"/>
              </p:ext>
            </p:extLst>
          </p:nvPr>
        </p:nvGraphicFramePr>
        <p:xfrm>
          <a:off x="335280" y="278423"/>
          <a:ext cx="11353799" cy="6301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78021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432738853"/>
              </p:ext>
            </p:extLst>
          </p:nvPr>
        </p:nvGraphicFramePr>
        <p:xfrm>
          <a:off x="289560" y="278423"/>
          <a:ext cx="11460479" cy="63011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3530845744"/>
              </p:ext>
            </p:extLst>
          </p:nvPr>
        </p:nvGraphicFramePr>
        <p:xfrm>
          <a:off x="518160" y="278423"/>
          <a:ext cx="11170919" cy="6301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602393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305398672"/>
              </p:ext>
            </p:extLst>
          </p:nvPr>
        </p:nvGraphicFramePr>
        <p:xfrm>
          <a:off x="289560" y="278423"/>
          <a:ext cx="11475720" cy="6301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033891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447481194"/>
              </p:ext>
            </p:extLst>
          </p:nvPr>
        </p:nvGraphicFramePr>
        <p:xfrm>
          <a:off x="472440" y="278423"/>
          <a:ext cx="11186159" cy="6301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795089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12064"/>
            <a:ext cx="10972800" cy="914400"/>
          </a:xfrm>
          <a:prstGeom prst="rect">
            <a:avLst/>
          </a:prstGeom>
        </p:spPr>
        <p:txBody>
          <a:bodyPr lIns="91425" tIns="91425" rIns="91425" bIns="91425" anchor="t" anchorCtr="0">
            <a:noAutofit/>
          </a:bodyPr>
          <a:lstStyle/>
          <a:p>
            <a:pPr lvl="0">
              <a:spcBef>
                <a:spcPts val="0"/>
              </a:spcBef>
              <a:buNone/>
            </a:pPr>
            <a:r>
              <a:rPr lang="en-US" dirty="0"/>
              <a:t>Ideas and thoughts </a:t>
            </a:r>
          </a:p>
        </p:txBody>
      </p:sp>
      <p:sp>
        <p:nvSpPr>
          <p:cNvPr id="2" name="TextBox 1"/>
          <p:cNvSpPr txBox="1"/>
          <p:nvPr/>
        </p:nvSpPr>
        <p:spPr>
          <a:xfrm>
            <a:off x="609600" y="1426464"/>
            <a:ext cx="10500360" cy="6001643"/>
          </a:xfrm>
          <a:prstGeom prst="rect">
            <a:avLst/>
          </a:prstGeom>
          <a:noFill/>
        </p:spPr>
        <p:txBody>
          <a:bodyPr wrap="square" rtlCol="0">
            <a:spAutoFit/>
          </a:bodyPr>
          <a:lstStyle/>
          <a:p>
            <a:pPr marL="285750" indent="-285750">
              <a:buFont typeface="Arial" panose="020B0604020202020204" pitchFamily="34" charset="0"/>
              <a:buChar char="•"/>
            </a:pPr>
            <a:endParaRPr lang="en-CA" sz="2400" dirty="0">
              <a:solidFill>
                <a:schemeClr val="bg1"/>
              </a:solidFill>
            </a:endParaRPr>
          </a:p>
          <a:p>
            <a:pPr marL="285750" indent="-285750">
              <a:buFont typeface="Arial" panose="020B0604020202020204" pitchFamily="34" charset="0"/>
              <a:buChar char="•"/>
            </a:pPr>
            <a:r>
              <a:rPr lang="en-CA" sz="2400" dirty="0">
                <a:solidFill>
                  <a:schemeClr val="bg1"/>
                </a:solidFill>
              </a:rPr>
              <a:t>As we start increasing the numbers of frames to be encoded the runtime increases</a:t>
            </a:r>
          </a:p>
          <a:p>
            <a:pPr marL="285750" indent="-285750">
              <a:buFont typeface="Arial" panose="020B0604020202020204" pitchFamily="34" charset="0"/>
              <a:buChar char="•"/>
            </a:pPr>
            <a:r>
              <a:rPr lang="en-CA" sz="2400" dirty="0">
                <a:solidFill>
                  <a:schemeClr val="bg1"/>
                </a:solidFill>
              </a:rPr>
              <a:t>Adding parallelism in computing the motion vectors would improve the run time</a:t>
            </a:r>
          </a:p>
          <a:p>
            <a:pPr marL="285750" indent="-285750">
              <a:buFont typeface="Arial" panose="020B0604020202020204" pitchFamily="34" charset="0"/>
              <a:buChar char="•"/>
            </a:pPr>
            <a:r>
              <a:rPr lang="en-CA" sz="2400" dirty="0">
                <a:solidFill>
                  <a:schemeClr val="bg1"/>
                </a:solidFill>
              </a:rPr>
              <a:t>Quality of the video is well preserved since the residual data is only being rounded. This however is not efficient since we required to send the entire residual content of the frame to the decoder</a:t>
            </a:r>
          </a:p>
          <a:p>
            <a:pPr marL="285750" indent="-285750">
              <a:buFont typeface="Arial" panose="020B0604020202020204" pitchFamily="34" charset="0"/>
              <a:buChar char="•"/>
            </a:pPr>
            <a:r>
              <a:rPr lang="en-CA" sz="2400" dirty="0" smtClean="0">
                <a:solidFill>
                  <a:schemeClr val="bg1"/>
                </a:solidFill>
              </a:rPr>
              <a:t>Lossless compression can be achieved using Entropy encoding techniques</a:t>
            </a:r>
          </a:p>
          <a:p>
            <a:pPr marL="285750" indent="-285750">
              <a:buFont typeface="Arial" panose="020B0604020202020204" pitchFamily="34" charset="0"/>
              <a:buChar char="•"/>
            </a:pPr>
            <a:r>
              <a:rPr lang="en-CA" sz="2400" dirty="0">
                <a:solidFill>
                  <a:schemeClr val="bg1"/>
                </a:solidFill>
              </a:rPr>
              <a:t>Quantizing/Transforming encoding the residual would yield better compression </a:t>
            </a:r>
            <a:r>
              <a:rPr lang="en-CA" sz="2400" dirty="0" smtClean="0">
                <a:solidFill>
                  <a:schemeClr val="bg1"/>
                </a:solidFill>
              </a:rPr>
              <a:t>rates but with </a:t>
            </a:r>
            <a:r>
              <a:rPr lang="en-CA" sz="2400" dirty="0">
                <a:solidFill>
                  <a:schemeClr val="bg1"/>
                </a:solidFill>
              </a:rPr>
              <a:t>loss in </a:t>
            </a:r>
            <a:r>
              <a:rPr lang="en-CA" sz="2400" dirty="0" smtClean="0">
                <a:solidFill>
                  <a:schemeClr val="bg1"/>
                </a:solidFill>
              </a:rPr>
              <a:t>quality</a:t>
            </a:r>
          </a:p>
          <a:p>
            <a:pPr marL="285750" indent="-285750">
              <a:buFont typeface="Arial" panose="020B0604020202020204" pitchFamily="34" charset="0"/>
              <a:buChar char="•"/>
            </a:pPr>
            <a:endParaRPr lang="en-CA" sz="2400" dirty="0">
              <a:solidFill>
                <a:schemeClr val="bg1"/>
              </a:solidFill>
            </a:endParaRPr>
          </a:p>
          <a:p>
            <a:pPr marL="285750" indent="-285750">
              <a:buFont typeface="Arial" panose="020B0604020202020204" pitchFamily="34" charset="0"/>
              <a:buChar char="•"/>
            </a:pPr>
            <a:endParaRPr lang="en-CA" sz="2400" dirty="0">
              <a:solidFill>
                <a:schemeClr val="bg1"/>
              </a:solidFill>
            </a:endParaRPr>
          </a:p>
          <a:p>
            <a:pPr marL="285750" indent="-285750">
              <a:buFont typeface="Arial" panose="020B0604020202020204" pitchFamily="34" charset="0"/>
              <a:buChar char="•"/>
            </a:pPr>
            <a:endParaRPr lang="en-CA" sz="2400" dirty="0">
              <a:solidFill>
                <a:schemeClr val="bg1"/>
              </a:solidFill>
            </a:endParaRPr>
          </a:p>
          <a:p>
            <a:pPr marL="285750" indent="-285750">
              <a:buFont typeface="Arial" panose="020B0604020202020204" pitchFamily="34" charset="0"/>
              <a:buChar char="•"/>
            </a:pPr>
            <a:endParaRPr lang="en-CA"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219200" y="512064"/>
            <a:ext cx="10363200" cy="914400"/>
          </a:xfrm>
          <a:prstGeom prst="rect">
            <a:avLst/>
          </a:prstGeom>
          <a:noFill/>
          <a:ln>
            <a:noFill/>
          </a:ln>
        </p:spPr>
        <p:txBody>
          <a:bodyPr lIns="91425" tIns="45700" rIns="91425" bIns="45700" anchor="t" anchorCtr="0">
            <a:noAutofit/>
          </a:bodyPr>
          <a:lstStyle/>
          <a:p>
            <a:pPr lvl="0">
              <a:buSzPct val="25000"/>
            </a:pPr>
            <a:r>
              <a:rPr lang="en-US" dirty="0">
                <a:solidFill>
                  <a:srgbClr val="B4DCFA"/>
                </a:solidFill>
              </a:rPr>
              <a:t>Problem </a:t>
            </a:r>
            <a:r>
              <a:rPr lang="en-US" dirty="0" smtClean="0">
                <a:solidFill>
                  <a:srgbClr val="B4DCFA"/>
                </a:solidFill>
              </a:rPr>
              <a:t>Statement </a:t>
            </a:r>
            <a:endParaRPr lang="en-US" sz="4000" b="0" i="0" u="none" strike="noStrike" cap="none" dirty="0">
              <a:solidFill>
                <a:srgbClr val="B4DCFA"/>
              </a:solidFill>
              <a:sym typeface="Arial"/>
            </a:endParaRPr>
          </a:p>
        </p:txBody>
      </p:sp>
      <p:sp>
        <p:nvSpPr>
          <p:cNvPr id="98" name="Shape 98"/>
          <p:cNvSpPr txBox="1">
            <a:spLocks noGrp="1"/>
          </p:cNvSpPr>
          <p:nvPr>
            <p:ph type="body" idx="1"/>
          </p:nvPr>
        </p:nvSpPr>
        <p:spPr>
          <a:xfrm>
            <a:off x="1219200" y="1783559"/>
            <a:ext cx="10363200" cy="4572000"/>
          </a:xfrm>
          <a:prstGeom prst="rect">
            <a:avLst/>
          </a:prstGeom>
          <a:noFill/>
          <a:ln>
            <a:noFill/>
          </a:ln>
        </p:spPr>
        <p:txBody>
          <a:bodyPr lIns="91425" tIns="45700" rIns="91425" bIns="45700" anchor="t" anchorCtr="0">
            <a:noAutofit/>
          </a:bodyPr>
          <a:lstStyle/>
          <a:p>
            <a:pPr marL="411480" marR="0" lvl="0" indent="-347980" algn="l" rtl="0">
              <a:spcBef>
                <a:spcPts val="0"/>
              </a:spcBef>
              <a:spcAft>
                <a:spcPts val="0"/>
              </a:spcAft>
              <a:buClr>
                <a:schemeClr val="lt2"/>
              </a:buClr>
              <a:buSzPct val="95000"/>
              <a:buFont typeface="Noto Sans Symbols"/>
              <a:buChar char="▪"/>
            </a:pPr>
            <a:r>
              <a:rPr lang="en-US" dirty="0"/>
              <a:t>Create an Encoder that will encode multiple luminance only frames. </a:t>
            </a:r>
            <a:endParaRPr lang="en-US" dirty="0" smtClean="0"/>
          </a:p>
          <a:p>
            <a:pPr marL="63500" marR="0" lvl="0" indent="0" algn="l" rtl="0">
              <a:spcBef>
                <a:spcPts val="0"/>
              </a:spcBef>
              <a:spcAft>
                <a:spcPts val="0"/>
              </a:spcAft>
              <a:buClr>
                <a:schemeClr val="lt2"/>
              </a:buClr>
              <a:buSzPct val="95000"/>
              <a:buNone/>
            </a:pPr>
            <a:endParaRPr lang="en-US" dirty="0"/>
          </a:p>
          <a:p>
            <a:pPr lvl="0" indent="-347980">
              <a:spcBef>
                <a:spcPts val="0"/>
              </a:spcBef>
            </a:pPr>
            <a:r>
              <a:rPr lang="en-US" dirty="0"/>
              <a:t>Create a Decoder that will then decode the encoded frames and generate a sequence of luminance pictures to be played. </a:t>
            </a:r>
          </a:p>
          <a:p>
            <a:pPr marL="63500" lvl="0" indent="0">
              <a:spcBef>
                <a:spcPts val="0"/>
              </a:spcBef>
              <a:buNone/>
            </a:pP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12064"/>
            <a:ext cx="10972800" cy="9144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Arial"/>
              <a:buNone/>
            </a:pPr>
            <a:r>
              <a:rPr lang="en-US" dirty="0"/>
              <a:t>Design Approach</a:t>
            </a:r>
          </a:p>
        </p:txBody>
      </p:sp>
      <p:grpSp>
        <p:nvGrpSpPr>
          <p:cNvPr id="104" name="Shape 104"/>
          <p:cNvGrpSpPr/>
          <p:nvPr/>
        </p:nvGrpSpPr>
        <p:grpSpPr>
          <a:xfrm>
            <a:off x="482449" y="1291891"/>
            <a:ext cx="11243525" cy="4551652"/>
            <a:chOff x="-7878" y="40001"/>
            <a:chExt cx="5392578" cy="2631107"/>
          </a:xfrm>
        </p:grpSpPr>
        <p:sp>
          <p:nvSpPr>
            <p:cNvPr id="105" name="Shape 105"/>
            <p:cNvSpPr/>
            <p:nvPr/>
          </p:nvSpPr>
          <p:spPr>
            <a:xfrm>
              <a:off x="0" y="306382"/>
              <a:ext cx="5384700" cy="961200"/>
            </a:xfrm>
            <a:prstGeom prst="rect">
              <a:avLst/>
            </a:prstGeom>
            <a:solidFill>
              <a:schemeClr val="lt1">
                <a:alpha val="89800"/>
              </a:schemeClr>
            </a:solidFill>
            <a:ln w="12700" cap="flat" cmpd="sng">
              <a:solidFill>
                <a:srgbClr val="5DCCF3"/>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txBox="1"/>
            <p:nvPr/>
          </p:nvSpPr>
          <p:spPr>
            <a:xfrm>
              <a:off x="0" y="306382"/>
              <a:ext cx="5384700" cy="961200"/>
            </a:xfrm>
            <a:prstGeom prst="rect">
              <a:avLst/>
            </a:prstGeom>
            <a:noFill/>
            <a:ln w="9525" cap="flat" cmpd="sng">
              <a:solidFill>
                <a:schemeClr val="dk1"/>
              </a:solidFill>
              <a:prstDash val="solid"/>
              <a:round/>
              <a:headEnd type="none" w="med" len="med"/>
              <a:tailEnd type="none" w="med" len="med"/>
            </a:ln>
          </p:spPr>
          <p:txBody>
            <a:bodyPr lIns="417900" tIns="416550" rIns="417900" bIns="142225" anchor="t" anchorCtr="0">
              <a:noAutofit/>
            </a:bodyPr>
            <a:lstStyle/>
            <a:p>
              <a:pPr marL="228600" marR="0" lvl="1" indent="-254000" algn="l" rtl="0">
                <a:lnSpc>
                  <a:spcPct val="90000"/>
                </a:lnSpc>
                <a:spcBef>
                  <a:spcPts val="0"/>
                </a:spcBef>
                <a:spcAft>
                  <a:spcPts val="0"/>
                </a:spcAft>
                <a:buClr>
                  <a:srgbClr val="434343"/>
                </a:buClr>
                <a:buSzPct val="100000"/>
                <a:buFont typeface="Arial"/>
                <a:buChar char="•"/>
              </a:pPr>
              <a:r>
                <a:rPr lang="en-US" sz="2200" dirty="0">
                  <a:solidFill>
                    <a:schemeClr val="tx1"/>
                  </a:solidFill>
                </a:rPr>
                <a:t>Extract luminance from existing YUV to create Y only frame</a:t>
              </a:r>
            </a:p>
            <a:p>
              <a:pPr marL="228600" marR="0" lvl="1" indent="-254000" algn="l" rtl="0">
                <a:lnSpc>
                  <a:spcPct val="90000"/>
                </a:lnSpc>
                <a:spcBef>
                  <a:spcPts val="300"/>
                </a:spcBef>
                <a:spcAft>
                  <a:spcPts val="0"/>
                </a:spcAft>
                <a:buClr>
                  <a:srgbClr val="434343"/>
                </a:buClr>
                <a:buSzPct val="100000"/>
                <a:buFont typeface="Arial"/>
                <a:buChar char="•"/>
              </a:pPr>
              <a:r>
                <a:rPr lang="en-US" sz="2200" dirty="0">
                  <a:solidFill>
                    <a:schemeClr val="tx1"/>
                  </a:solidFill>
                </a:rPr>
                <a:t>Break up the picture into </a:t>
              </a:r>
              <a:r>
                <a:rPr lang="en-US" sz="2200" dirty="0" err="1">
                  <a:solidFill>
                    <a:schemeClr val="tx1"/>
                  </a:solidFill>
                </a:rPr>
                <a:t>ixi</a:t>
              </a:r>
              <a:r>
                <a:rPr lang="en-US" sz="2200" dirty="0">
                  <a:solidFill>
                    <a:schemeClr val="tx1"/>
                  </a:solidFill>
                </a:rPr>
                <a:t> blocks and align the frame. If the frame is not aligned to the block size </a:t>
              </a:r>
              <a:r>
                <a:rPr lang="en-US" sz="2200" dirty="0" err="1">
                  <a:solidFill>
                    <a:schemeClr val="tx1"/>
                  </a:solidFill>
                </a:rPr>
                <a:t>ixi</a:t>
              </a:r>
              <a:r>
                <a:rPr lang="en-US" sz="2200" dirty="0">
                  <a:solidFill>
                    <a:schemeClr val="tx1"/>
                  </a:solidFill>
                </a:rPr>
                <a:t>, pad with grey values (128)</a:t>
              </a:r>
            </a:p>
          </p:txBody>
        </p:sp>
        <p:sp>
          <p:nvSpPr>
            <p:cNvPr id="107" name="Shape 107"/>
            <p:cNvSpPr/>
            <p:nvPr/>
          </p:nvSpPr>
          <p:spPr>
            <a:xfrm>
              <a:off x="269245" y="40001"/>
              <a:ext cx="3769500" cy="359975"/>
            </a:xfrm>
            <a:prstGeom prst="roundRect">
              <a:avLst>
                <a:gd name="adj" fmla="val 16667"/>
              </a:avLst>
            </a:prstGeom>
            <a:gradFill>
              <a:gsLst>
                <a:gs pos="0">
                  <a:srgbClr val="0D627F"/>
                </a:gs>
                <a:gs pos="50000">
                  <a:srgbClr val="1B9ECD"/>
                </a:gs>
                <a:gs pos="70000">
                  <a:srgbClr val="2CB8E8"/>
                </a:gs>
                <a:gs pos="100000">
                  <a:srgbClr val="45E0FF"/>
                </a:gs>
              </a:gsLst>
              <a:lin ang="16200038" scaled="0"/>
            </a:gradFill>
            <a:ln>
              <a:noFill/>
            </a:ln>
            <a:effectLst>
              <a:outerShdw blurRad="50799" dist="381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08" name="Shape 108"/>
            <p:cNvSpPr txBox="1"/>
            <p:nvPr/>
          </p:nvSpPr>
          <p:spPr>
            <a:xfrm>
              <a:off x="298058" y="40002"/>
              <a:ext cx="3711600" cy="388800"/>
            </a:xfrm>
            <a:prstGeom prst="rect">
              <a:avLst/>
            </a:prstGeom>
            <a:noFill/>
            <a:ln>
              <a:noFill/>
            </a:ln>
          </p:spPr>
          <p:txBody>
            <a:bodyPr lIns="142450" tIns="0" rIns="142450" bIns="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2000" dirty="0">
                  <a:solidFill>
                    <a:schemeClr val="lt1"/>
                  </a:solidFill>
                </a:rPr>
                <a:t>YUV </a:t>
              </a:r>
              <a:r>
                <a:rPr lang="en-US" sz="2000" dirty="0" smtClean="0">
                  <a:solidFill>
                    <a:schemeClr val="lt1"/>
                  </a:solidFill>
                </a:rPr>
                <a:t>Pre-processor (C++)</a:t>
              </a:r>
              <a:endParaRPr lang="en-US" sz="2000" dirty="0">
                <a:solidFill>
                  <a:schemeClr val="lt1"/>
                </a:solidFill>
              </a:endParaRPr>
            </a:p>
          </p:txBody>
        </p:sp>
        <p:sp>
          <p:nvSpPr>
            <p:cNvPr id="109" name="Shape 109"/>
            <p:cNvSpPr/>
            <p:nvPr/>
          </p:nvSpPr>
          <p:spPr>
            <a:xfrm>
              <a:off x="0" y="1461026"/>
              <a:ext cx="5384700" cy="1210082"/>
            </a:xfrm>
            <a:prstGeom prst="rect">
              <a:avLst/>
            </a:prstGeom>
            <a:solidFill>
              <a:schemeClr val="lt1">
                <a:alpha val="89800"/>
              </a:schemeClr>
            </a:solidFill>
            <a:ln w="12700" cap="flat" cmpd="sng">
              <a:solidFill>
                <a:srgbClr val="56EE8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txBox="1"/>
            <p:nvPr/>
          </p:nvSpPr>
          <p:spPr>
            <a:xfrm>
              <a:off x="-7878" y="1514551"/>
              <a:ext cx="5384700" cy="1103031"/>
            </a:xfrm>
            <a:prstGeom prst="rect">
              <a:avLst/>
            </a:prstGeom>
            <a:noFill/>
            <a:ln>
              <a:noFill/>
            </a:ln>
          </p:spPr>
          <p:txBody>
            <a:bodyPr lIns="417900" tIns="416550" rIns="417900" bIns="142225" anchor="t" anchorCtr="0">
              <a:noAutofit/>
            </a:bodyPr>
            <a:lstStyle/>
            <a:p>
              <a:pPr marL="228600" marR="0" lvl="1" indent="-228600" algn="l" rtl="0">
                <a:lnSpc>
                  <a:spcPct val="90000"/>
                </a:lnSpc>
                <a:spcBef>
                  <a:spcPts val="0"/>
                </a:spcBef>
                <a:spcAft>
                  <a:spcPts val="0"/>
                </a:spcAft>
                <a:buClr>
                  <a:srgbClr val="000000"/>
                </a:buClr>
                <a:buSzPct val="100000"/>
                <a:buFont typeface="Arial"/>
                <a:buChar char="•"/>
              </a:pPr>
              <a:r>
                <a:rPr lang="en-US" sz="2200" dirty="0"/>
                <a:t>Read in current Y frame to be encoded</a:t>
              </a:r>
            </a:p>
            <a:p>
              <a:pPr marL="228600" marR="0" lvl="1" indent="-228600" algn="l" rtl="0">
                <a:lnSpc>
                  <a:spcPct val="90000"/>
                </a:lnSpc>
                <a:spcBef>
                  <a:spcPts val="300"/>
                </a:spcBef>
                <a:spcAft>
                  <a:spcPts val="0"/>
                </a:spcAft>
                <a:buClr>
                  <a:srgbClr val="000000"/>
                </a:buClr>
                <a:buSzPct val="100000"/>
                <a:buFont typeface="Arial"/>
                <a:buChar char="•"/>
              </a:pPr>
              <a:r>
                <a:rPr lang="en-US" sz="2200" dirty="0"/>
                <a:t>Generate motion vectors for each </a:t>
              </a:r>
              <a:r>
                <a:rPr lang="en-US" sz="2200" dirty="0" err="1"/>
                <a:t>ixi</a:t>
              </a:r>
              <a:r>
                <a:rPr lang="en-US" sz="2200" dirty="0"/>
                <a:t> block</a:t>
              </a:r>
            </a:p>
            <a:p>
              <a:pPr marL="228600" marR="0" lvl="1" indent="-228600" algn="l" rtl="0">
                <a:lnSpc>
                  <a:spcPct val="90000"/>
                </a:lnSpc>
                <a:spcBef>
                  <a:spcPts val="300"/>
                </a:spcBef>
                <a:spcAft>
                  <a:spcPts val="0"/>
                </a:spcAft>
                <a:buClr>
                  <a:srgbClr val="000000"/>
                </a:buClr>
                <a:buSzPct val="100000"/>
                <a:buFont typeface="Arial"/>
                <a:buChar char="•"/>
              </a:pPr>
              <a:r>
                <a:rPr lang="en-US" sz="2200" dirty="0"/>
                <a:t>Generate residual data for each </a:t>
              </a:r>
              <a:r>
                <a:rPr lang="en-US" sz="2200" dirty="0" err="1"/>
                <a:t>ixi</a:t>
              </a:r>
              <a:r>
                <a:rPr lang="en-US" sz="2200" dirty="0"/>
                <a:t> block</a:t>
              </a:r>
            </a:p>
            <a:p>
              <a:pPr marL="228600" marR="0" lvl="1" indent="-228600" algn="l" rtl="0">
                <a:lnSpc>
                  <a:spcPct val="90000"/>
                </a:lnSpc>
                <a:spcBef>
                  <a:spcPts val="300"/>
                </a:spcBef>
                <a:spcAft>
                  <a:spcPts val="0"/>
                </a:spcAft>
                <a:buClr>
                  <a:srgbClr val="000000"/>
                </a:buClr>
                <a:buSzPct val="100000"/>
                <a:buFont typeface="Arial"/>
                <a:buChar char="•"/>
              </a:pPr>
              <a:r>
                <a:rPr lang="en-US" sz="2200" dirty="0"/>
                <a:t>Reconstruct the frame based on the residual + motion predicted data</a:t>
              </a:r>
            </a:p>
          </p:txBody>
        </p:sp>
        <p:sp>
          <p:nvSpPr>
            <p:cNvPr id="111" name="Shape 111"/>
            <p:cNvSpPr/>
            <p:nvPr/>
          </p:nvSpPr>
          <p:spPr>
            <a:xfrm>
              <a:off x="269108" y="1299476"/>
              <a:ext cx="3769500" cy="323100"/>
            </a:xfrm>
            <a:prstGeom prst="roundRect">
              <a:avLst>
                <a:gd name="adj" fmla="val 16667"/>
              </a:avLst>
            </a:prstGeom>
            <a:gradFill>
              <a:gsLst>
                <a:gs pos="0">
                  <a:srgbClr val="0A7D31"/>
                </a:gs>
                <a:gs pos="50000">
                  <a:srgbClr val="15CA54"/>
                </a:gs>
                <a:gs pos="70000">
                  <a:srgbClr val="27E468"/>
                </a:gs>
                <a:gs pos="100000">
                  <a:srgbClr val="40FF86"/>
                </a:gs>
              </a:gsLst>
              <a:lin ang="16200038" scaled="0"/>
            </a:gradFill>
            <a:ln>
              <a:noFill/>
            </a:ln>
            <a:effectLst>
              <a:outerShdw blurRad="50799" dist="381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12" name="Shape 112"/>
            <p:cNvSpPr txBox="1"/>
            <p:nvPr/>
          </p:nvSpPr>
          <p:spPr>
            <a:xfrm>
              <a:off x="269108" y="1335626"/>
              <a:ext cx="3711600" cy="250800"/>
            </a:xfrm>
            <a:prstGeom prst="rect">
              <a:avLst/>
            </a:prstGeom>
            <a:noFill/>
            <a:ln>
              <a:noFill/>
            </a:ln>
          </p:spPr>
          <p:txBody>
            <a:bodyPr lIns="142450" tIns="0" rIns="142450" bIns="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2000" dirty="0" smtClean="0">
                  <a:solidFill>
                    <a:schemeClr val="lt1"/>
                  </a:solidFill>
                </a:rPr>
                <a:t>Encoder (C++)</a:t>
              </a:r>
              <a:endParaRPr lang="en-US" sz="2000" dirty="0">
                <a:solidFill>
                  <a:schemeClr val="lt1"/>
                </a:solidFill>
              </a:endParaRPr>
            </a:p>
          </p:txBody>
        </p:sp>
      </p:gr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12064"/>
            <a:ext cx="10972800" cy="9144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Arial"/>
              <a:buNone/>
            </a:pPr>
            <a:r>
              <a:rPr lang="en-US" dirty="0"/>
              <a:t>Design Approach</a:t>
            </a:r>
          </a:p>
        </p:txBody>
      </p:sp>
      <p:grpSp>
        <p:nvGrpSpPr>
          <p:cNvPr id="118" name="Shape 118"/>
          <p:cNvGrpSpPr/>
          <p:nvPr/>
        </p:nvGrpSpPr>
        <p:grpSpPr>
          <a:xfrm>
            <a:off x="609597" y="1235078"/>
            <a:ext cx="11143132" cy="1739659"/>
            <a:chOff x="121964" y="-40916"/>
            <a:chExt cx="5384700" cy="2415133"/>
          </a:xfrm>
        </p:grpSpPr>
        <p:sp>
          <p:nvSpPr>
            <p:cNvPr id="119" name="Shape 119"/>
            <p:cNvSpPr/>
            <p:nvPr/>
          </p:nvSpPr>
          <p:spPr>
            <a:xfrm>
              <a:off x="121964" y="376817"/>
              <a:ext cx="5384700" cy="1997400"/>
            </a:xfrm>
            <a:prstGeom prst="rect">
              <a:avLst/>
            </a:prstGeom>
            <a:solidFill>
              <a:schemeClr val="lt1">
                <a:alpha val="89800"/>
              </a:schemeClr>
            </a:solidFill>
            <a:ln w="12700" cap="flat" cmpd="sng">
              <a:solidFill>
                <a:srgbClr val="A6E9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txBox="1"/>
            <p:nvPr/>
          </p:nvSpPr>
          <p:spPr>
            <a:xfrm>
              <a:off x="121964" y="321884"/>
              <a:ext cx="5384700" cy="1199400"/>
            </a:xfrm>
            <a:prstGeom prst="rect">
              <a:avLst/>
            </a:prstGeom>
            <a:noFill/>
            <a:ln>
              <a:noFill/>
            </a:ln>
          </p:spPr>
          <p:txBody>
            <a:bodyPr lIns="417900" tIns="416550" rIns="417900" bIns="142225" anchor="t" anchorCtr="0">
              <a:noAutofit/>
            </a:bodyPr>
            <a:lstStyle/>
            <a:p>
              <a:pPr marL="228600" marR="0" lvl="1" indent="-254000" algn="l" rtl="0">
                <a:lnSpc>
                  <a:spcPct val="90000"/>
                </a:lnSpc>
                <a:spcBef>
                  <a:spcPts val="0"/>
                </a:spcBef>
                <a:spcAft>
                  <a:spcPts val="0"/>
                </a:spcAft>
                <a:buClr>
                  <a:srgbClr val="000000"/>
                </a:buClr>
                <a:buSzPct val="100000"/>
                <a:buFont typeface="Arial"/>
                <a:buChar char="•"/>
              </a:pPr>
              <a:r>
                <a:rPr lang="en-US" sz="2200" dirty="0"/>
                <a:t>Read in residual data and motion vectors generated by the encoder</a:t>
              </a:r>
            </a:p>
            <a:p>
              <a:pPr marL="228600" marR="0" lvl="1" indent="-254000" algn="l" rtl="0">
                <a:lnSpc>
                  <a:spcPct val="90000"/>
                </a:lnSpc>
                <a:spcBef>
                  <a:spcPts val="300"/>
                </a:spcBef>
                <a:spcAft>
                  <a:spcPts val="0"/>
                </a:spcAft>
                <a:buClr>
                  <a:srgbClr val="000000"/>
                </a:buClr>
                <a:buSzPct val="100000"/>
                <a:buFont typeface="Arial"/>
                <a:buChar char="•"/>
              </a:pPr>
              <a:r>
                <a:rPr lang="en-US" sz="2200" dirty="0"/>
                <a:t>Reconstruct frame with residual data + motion prediction data generated from the motion vectors</a:t>
              </a:r>
            </a:p>
          </p:txBody>
        </p:sp>
        <p:sp>
          <p:nvSpPr>
            <p:cNvPr id="121" name="Shape 121"/>
            <p:cNvSpPr/>
            <p:nvPr/>
          </p:nvSpPr>
          <p:spPr>
            <a:xfrm>
              <a:off x="324710" y="-40916"/>
              <a:ext cx="3769500" cy="590400"/>
            </a:xfrm>
            <a:prstGeom prst="roundRect">
              <a:avLst>
                <a:gd name="adj" fmla="val 16667"/>
              </a:avLst>
            </a:prstGeom>
            <a:gradFill>
              <a:gsLst>
                <a:gs pos="0">
                  <a:srgbClr val="497B07"/>
                </a:gs>
                <a:gs pos="50000">
                  <a:srgbClr val="77C711"/>
                </a:gs>
                <a:gs pos="70000">
                  <a:srgbClr val="8CE023"/>
                </a:gs>
                <a:gs pos="100000">
                  <a:srgbClr val="AEFF3B"/>
                </a:gs>
              </a:gsLst>
              <a:lin ang="16200038" scaled="0"/>
            </a:gradFill>
            <a:ln>
              <a:noFill/>
            </a:ln>
            <a:effectLst>
              <a:outerShdw blurRad="50799" dist="38100" dir="5400000" rotWithShape="0">
                <a:srgbClr val="000000">
                  <a:alpha val="34900"/>
                </a:srgbClr>
              </a:outerShdw>
            </a:effectLst>
          </p:spPr>
          <p:txBody>
            <a:bodyPr lIns="91425" tIns="91425" rIns="91425" bIns="91425" anchor="ctr" anchorCtr="0">
              <a:noAutofit/>
            </a:bodyPr>
            <a:lstStyle/>
            <a:p>
              <a:pPr lvl="0">
                <a:spcBef>
                  <a:spcPts val="0"/>
                </a:spcBef>
                <a:buNone/>
              </a:pPr>
              <a:endParaRPr/>
            </a:p>
          </p:txBody>
        </p:sp>
        <p:sp>
          <p:nvSpPr>
            <p:cNvPr id="122" name="Shape 122"/>
            <p:cNvSpPr txBox="1"/>
            <p:nvPr/>
          </p:nvSpPr>
          <p:spPr>
            <a:xfrm>
              <a:off x="353659" y="-9156"/>
              <a:ext cx="3711600" cy="532800"/>
            </a:xfrm>
            <a:prstGeom prst="rect">
              <a:avLst/>
            </a:prstGeom>
            <a:noFill/>
            <a:ln>
              <a:noFill/>
            </a:ln>
          </p:spPr>
          <p:txBody>
            <a:bodyPr lIns="142450" tIns="0" rIns="142450" bIns="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2000" dirty="0" smtClean="0">
                  <a:solidFill>
                    <a:schemeClr val="lt1"/>
                  </a:solidFill>
                </a:rPr>
                <a:t>Decoder (C++)</a:t>
              </a:r>
              <a:endParaRPr lang="en-US" sz="2000" dirty="0">
                <a:solidFill>
                  <a:schemeClr val="lt1"/>
                </a:solidFill>
              </a:endParaRPr>
            </a:p>
          </p:txBody>
        </p:sp>
      </p:grpSp>
      <p:grpSp>
        <p:nvGrpSpPr>
          <p:cNvPr id="123" name="Shape 123"/>
          <p:cNvGrpSpPr/>
          <p:nvPr/>
        </p:nvGrpSpPr>
        <p:grpSpPr>
          <a:xfrm>
            <a:off x="609596" y="4806391"/>
            <a:ext cx="11143133" cy="1706859"/>
            <a:chOff x="0" y="1617"/>
            <a:chExt cx="5384700" cy="782153"/>
          </a:xfrm>
        </p:grpSpPr>
        <p:sp>
          <p:nvSpPr>
            <p:cNvPr id="124" name="Shape 124"/>
            <p:cNvSpPr/>
            <p:nvPr/>
          </p:nvSpPr>
          <p:spPr>
            <a:xfrm>
              <a:off x="0" y="140038"/>
              <a:ext cx="5384700" cy="560091"/>
            </a:xfrm>
            <a:prstGeom prst="rect">
              <a:avLst/>
            </a:prstGeom>
            <a:solidFill>
              <a:schemeClr val="lt1">
                <a:alpha val="89800"/>
              </a:schemeClr>
            </a:solidFill>
            <a:ln w="12700" cap="flat" cmpd="sng">
              <a:solidFill>
                <a:srgbClr val="A6E9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txBox="1"/>
            <p:nvPr/>
          </p:nvSpPr>
          <p:spPr>
            <a:xfrm>
              <a:off x="0" y="88909"/>
              <a:ext cx="5384700" cy="694861"/>
            </a:xfrm>
            <a:prstGeom prst="rect">
              <a:avLst/>
            </a:prstGeom>
            <a:noFill/>
            <a:ln>
              <a:noFill/>
            </a:ln>
          </p:spPr>
          <p:txBody>
            <a:bodyPr lIns="417900" tIns="416550" rIns="417900" bIns="142225" anchor="t" anchorCtr="0">
              <a:noAutofit/>
            </a:bodyPr>
            <a:lstStyle/>
            <a:p>
              <a:pPr marL="228600" marR="0" lvl="1" indent="-254000" algn="l" rtl="0">
                <a:lnSpc>
                  <a:spcPct val="90000"/>
                </a:lnSpc>
                <a:spcBef>
                  <a:spcPts val="0"/>
                </a:spcBef>
                <a:spcAft>
                  <a:spcPts val="0"/>
                </a:spcAft>
                <a:buClr>
                  <a:srgbClr val="000000"/>
                </a:buClr>
                <a:buSzPct val="100000"/>
                <a:buFont typeface="Arial"/>
                <a:buChar char="•"/>
              </a:pPr>
              <a:r>
                <a:rPr lang="en-US" sz="2200" dirty="0"/>
                <a:t>Given a YUV sequence input, the wrapper will call the YUV Pre-Processor, Encoder, Decoder and finally Post-processing Analysis executables</a:t>
              </a:r>
            </a:p>
          </p:txBody>
        </p:sp>
        <p:sp>
          <p:nvSpPr>
            <p:cNvPr id="126" name="Shape 126"/>
            <p:cNvSpPr/>
            <p:nvPr/>
          </p:nvSpPr>
          <p:spPr>
            <a:xfrm>
              <a:off x="202745" y="1617"/>
              <a:ext cx="3769500" cy="205500"/>
            </a:xfrm>
            <a:prstGeom prst="roundRect">
              <a:avLst>
                <a:gd name="adj" fmla="val 16667"/>
              </a:avLst>
            </a:prstGeom>
            <a:ln/>
          </p:spPr>
          <p:style>
            <a:lnRef idx="1">
              <a:schemeClr val="accent6"/>
            </a:lnRef>
            <a:fillRef idx="3">
              <a:schemeClr val="accent6"/>
            </a:fillRef>
            <a:effectRef idx="2">
              <a:schemeClr val="accent6"/>
            </a:effectRef>
            <a:fontRef idx="minor">
              <a:schemeClr val="lt1"/>
            </a:fontRef>
          </p:style>
          <p:txBody>
            <a:bodyPr lIns="91425" tIns="91425" rIns="91425" bIns="91425" anchor="ctr" anchorCtr="0">
              <a:noAutofit/>
            </a:bodyPr>
            <a:lstStyle/>
            <a:p>
              <a:pPr lvl="0">
                <a:spcBef>
                  <a:spcPts val="0"/>
                </a:spcBef>
                <a:buNone/>
              </a:pPr>
              <a:endParaRPr/>
            </a:p>
          </p:txBody>
        </p:sp>
        <p:sp>
          <p:nvSpPr>
            <p:cNvPr id="127" name="Shape 127"/>
            <p:cNvSpPr txBox="1"/>
            <p:nvPr/>
          </p:nvSpPr>
          <p:spPr>
            <a:xfrm>
              <a:off x="231695" y="21337"/>
              <a:ext cx="3711600" cy="166059"/>
            </a:xfrm>
            <a:prstGeom prst="rect">
              <a:avLst/>
            </a:prstGeom>
            <a:noFill/>
            <a:ln>
              <a:noFill/>
            </a:ln>
          </p:spPr>
          <p:txBody>
            <a:bodyPr lIns="142450" tIns="0" rIns="142450" bIns="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2000" dirty="0">
                  <a:solidFill>
                    <a:schemeClr val="lt1"/>
                  </a:solidFill>
                </a:rPr>
                <a:t>Wrapper </a:t>
              </a:r>
              <a:r>
                <a:rPr lang="en-US" sz="2000" dirty="0" smtClean="0">
                  <a:solidFill>
                    <a:schemeClr val="lt1"/>
                  </a:solidFill>
                </a:rPr>
                <a:t>Script (Python)</a:t>
              </a:r>
              <a:endParaRPr lang="en-US" sz="2000" dirty="0">
                <a:solidFill>
                  <a:schemeClr val="lt1"/>
                </a:solidFill>
              </a:endParaRPr>
            </a:p>
          </p:txBody>
        </p:sp>
      </p:grpSp>
      <p:grpSp>
        <p:nvGrpSpPr>
          <p:cNvPr id="13" name="Shape 123"/>
          <p:cNvGrpSpPr/>
          <p:nvPr/>
        </p:nvGrpSpPr>
        <p:grpSpPr>
          <a:xfrm>
            <a:off x="609596" y="3053287"/>
            <a:ext cx="11143133" cy="1667402"/>
            <a:chOff x="0" y="1617"/>
            <a:chExt cx="5384700" cy="764072"/>
          </a:xfrm>
        </p:grpSpPr>
        <p:sp>
          <p:nvSpPr>
            <p:cNvPr id="14" name="Shape 124"/>
            <p:cNvSpPr/>
            <p:nvPr/>
          </p:nvSpPr>
          <p:spPr>
            <a:xfrm>
              <a:off x="0" y="138067"/>
              <a:ext cx="5384700" cy="627622"/>
            </a:xfrm>
            <a:prstGeom prst="rect">
              <a:avLst/>
            </a:prstGeom>
            <a:solidFill>
              <a:schemeClr val="lt1">
                <a:alpha val="89800"/>
              </a:schemeClr>
            </a:solidFill>
            <a:ln w="12700" cap="flat" cmpd="sng">
              <a:solidFill>
                <a:srgbClr val="A6E9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25"/>
            <p:cNvSpPr txBox="1"/>
            <p:nvPr/>
          </p:nvSpPr>
          <p:spPr>
            <a:xfrm>
              <a:off x="0" y="77563"/>
              <a:ext cx="5384700" cy="647503"/>
            </a:xfrm>
            <a:prstGeom prst="rect">
              <a:avLst/>
            </a:prstGeom>
            <a:noFill/>
            <a:ln>
              <a:noFill/>
            </a:ln>
          </p:spPr>
          <p:txBody>
            <a:bodyPr lIns="417900" tIns="416550" rIns="417900" bIns="142225" anchor="t" anchorCtr="0">
              <a:noAutofit/>
            </a:bodyPr>
            <a:lstStyle/>
            <a:p>
              <a:pPr marL="228600" marR="0" lvl="1" indent="-254000" algn="l" rtl="0">
                <a:lnSpc>
                  <a:spcPct val="90000"/>
                </a:lnSpc>
                <a:spcBef>
                  <a:spcPts val="0"/>
                </a:spcBef>
                <a:spcAft>
                  <a:spcPts val="0"/>
                </a:spcAft>
                <a:buClr>
                  <a:srgbClr val="000000"/>
                </a:buClr>
                <a:buSzPct val="100000"/>
                <a:buFont typeface="Arial"/>
                <a:buChar char="•"/>
              </a:pPr>
              <a:r>
                <a:rPr lang="en-US" sz="2200" dirty="0"/>
                <a:t>Validate Encoder Reconstructed frames are identical to Decoder Frames</a:t>
              </a:r>
            </a:p>
            <a:p>
              <a:pPr marL="228600" marR="0" lvl="1" indent="-254000" algn="l" rtl="0">
                <a:lnSpc>
                  <a:spcPct val="90000"/>
                </a:lnSpc>
                <a:spcBef>
                  <a:spcPts val="300"/>
                </a:spcBef>
                <a:spcAft>
                  <a:spcPts val="0"/>
                </a:spcAft>
                <a:buClr>
                  <a:srgbClr val="000000"/>
                </a:buClr>
                <a:buSzPct val="100000"/>
                <a:buFont typeface="Arial"/>
                <a:buChar char="•"/>
              </a:pPr>
              <a:r>
                <a:rPr lang="en-US" sz="2200" dirty="0"/>
                <a:t>Perform SAD calculation between Reconstructed and Original Reference Sequences.</a:t>
              </a:r>
            </a:p>
          </p:txBody>
        </p:sp>
        <p:sp>
          <p:nvSpPr>
            <p:cNvPr id="16" name="Shape 126"/>
            <p:cNvSpPr/>
            <p:nvPr/>
          </p:nvSpPr>
          <p:spPr>
            <a:xfrm>
              <a:off x="202745" y="1617"/>
              <a:ext cx="3769500" cy="205500"/>
            </a:xfrm>
            <a:prstGeom prst="roundRect">
              <a:avLst>
                <a:gd name="adj" fmla="val 16667"/>
              </a:avLst>
            </a:prstGeom>
            <a:ln/>
          </p:spPr>
          <p:style>
            <a:lnRef idx="1">
              <a:schemeClr val="accent5"/>
            </a:lnRef>
            <a:fillRef idx="3">
              <a:schemeClr val="accent5"/>
            </a:fillRef>
            <a:effectRef idx="2">
              <a:schemeClr val="accent5"/>
            </a:effectRef>
            <a:fontRef idx="minor">
              <a:schemeClr val="lt1"/>
            </a:fontRef>
          </p:style>
          <p:txBody>
            <a:bodyPr lIns="91425" tIns="91425" rIns="91425" bIns="91425" anchor="ctr" anchorCtr="0">
              <a:noAutofit/>
            </a:bodyPr>
            <a:lstStyle/>
            <a:p>
              <a:pPr lvl="0">
                <a:spcBef>
                  <a:spcPts val="0"/>
                </a:spcBef>
                <a:buNone/>
              </a:pPr>
              <a:endParaRPr>
                <a:solidFill>
                  <a:srgbClr val="FFC000"/>
                </a:solidFill>
              </a:endParaRPr>
            </a:p>
          </p:txBody>
        </p:sp>
        <p:sp>
          <p:nvSpPr>
            <p:cNvPr id="17" name="Shape 127"/>
            <p:cNvSpPr txBox="1"/>
            <p:nvPr/>
          </p:nvSpPr>
          <p:spPr>
            <a:xfrm>
              <a:off x="231694" y="24786"/>
              <a:ext cx="3711600" cy="166059"/>
            </a:xfrm>
            <a:prstGeom prst="rect">
              <a:avLst/>
            </a:prstGeom>
            <a:noFill/>
            <a:ln>
              <a:noFill/>
            </a:ln>
          </p:spPr>
          <p:txBody>
            <a:bodyPr lIns="142450" tIns="0" rIns="142450" bIns="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2000" dirty="0">
                  <a:solidFill>
                    <a:schemeClr val="lt1"/>
                  </a:solidFill>
                </a:rPr>
                <a:t>Post-processor </a:t>
              </a:r>
              <a:r>
                <a:rPr lang="en-US" sz="2000" dirty="0" smtClean="0">
                  <a:solidFill>
                    <a:schemeClr val="lt1"/>
                  </a:solidFill>
                </a:rPr>
                <a:t>Analysis (C++)</a:t>
              </a:r>
              <a:endParaRPr lang="en-US" sz="2000" dirty="0">
                <a:solidFill>
                  <a:schemeClr val="lt1"/>
                </a:solidFill>
              </a:endParaRPr>
            </a:p>
          </p:txBody>
        </p:sp>
      </p:gr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09600" y="512064"/>
            <a:ext cx="10972799" cy="9144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Arial"/>
              <a:buNone/>
            </a:pPr>
            <a:r>
              <a:rPr lang="en-US"/>
              <a:t>System Working - DEMO</a:t>
            </a:r>
          </a:p>
        </p:txBody>
      </p:sp>
      <p:sp>
        <p:nvSpPr>
          <p:cNvPr id="133" name="Shape 133"/>
          <p:cNvSpPr txBox="1">
            <a:spLocks noGrp="1"/>
          </p:cNvSpPr>
          <p:nvPr>
            <p:ph type="body" idx="1"/>
          </p:nvPr>
        </p:nvSpPr>
        <p:spPr>
          <a:xfrm>
            <a:off x="4149128" y="1612975"/>
            <a:ext cx="5384799" cy="4525963"/>
          </a:xfrm>
          <a:prstGeom prst="rect">
            <a:avLst/>
          </a:prstGeom>
          <a:noFill/>
          <a:ln>
            <a:noFill/>
          </a:ln>
        </p:spPr>
        <p:txBody>
          <a:bodyPr lIns="91425" tIns="45700" rIns="91425" bIns="45700" anchor="t" anchorCtr="0">
            <a:noAutofit/>
          </a:bodyPr>
          <a:lstStyle/>
          <a:p>
            <a:pPr marL="411480" marR="0" lvl="0" indent="-347980" algn="l" rtl="0">
              <a:spcBef>
                <a:spcPts val="0"/>
              </a:spcBef>
              <a:buClr>
                <a:schemeClr val="lt2"/>
              </a:buClr>
              <a:buSzPct val="95000"/>
              <a:buFont typeface="Noto Sans Symbols"/>
              <a:buChar char="▪"/>
            </a:pPr>
            <a:r>
              <a:rPr lang="en-US" dirty="0"/>
              <a:t>Encoder Recon</a:t>
            </a:r>
          </a:p>
        </p:txBody>
      </p:sp>
      <p:sp>
        <p:nvSpPr>
          <p:cNvPr id="134" name="Shape 134"/>
          <p:cNvSpPr txBox="1">
            <a:spLocks noGrp="1"/>
          </p:cNvSpPr>
          <p:nvPr>
            <p:ph type="body" idx="2"/>
          </p:nvPr>
        </p:nvSpPr>
        <p:spPr>
          <a:xfrm>
            <a:off x="8298257" y="1612976"/>
            <a:ext cx="5384799" cy="4525963"/>
          </a:xfrm>
          <a:prstGeom prst="rect">
            <a:avLst/>
          </a:prstGeom>
          <a:noFill/>
          <a:ln>
            <a:noFill/>
          </a:ln>
        </p:spPr>
        <p:txBody>
          <a:bodyPr lIns="91425" tIns="45700" rIns="91425" bIns="45700" anchor="t" anchorCtr="0">
            <a:noAutofit/>
          </a:bodyPr>
          <a:lstStyle/>
          <a:p>
            <a:pPr marL="411480" marR="0" lvl="0" indent="-347980" algn="l" rtl="0">
              <a:spcBef>
                <a:spcPts val="0"/>
              </a:spcBef>
              <a:buClr>
                <a:schemeClr val="lt2"/>
              </a:buClr>
              <a:buSzPct val="95000"/>
              <a:buFont typeface="Noto Sans Symbols"/>
              <a:buChar char="▪"/>
            </a:pPr>
            <a:r>
              <a:rPr lang="en-US" sz="2800" b="0" i="0" u="none" strike="noStrike" cap="none">
                <a:solidFill>
                  <a:schemeClr val="lt1"/>
                </a:solidFill>
                <a:latin typeface="Arial"/>
                <a:ea typeface="Arial"/>
                <a:cs typeface="Arial"/>
                <a:sym typeface="Arial"/>
              </a:rPr>
              <a:t>Decoded </a:t>
            </a:r>
            <a:r>
              <a:rPr lang="en-US"/>
              <a:t>Recon</a:t>
            </a:r>
          </a:p>
        </p:txBody>
      </p:sp>
      <p:sp>
        <p:nvSpPr>
          <p:cNvPr id="135" name="Shape 135"/>
          <p:cNvSpPr txBox="1"/>
          <p:nvPr/>
        </p:nvSpPr>
        <p:spPr>
          <a:xfrm>
            <a:off x="0" y="1612976"/>
            <a:ext cx="5384799" cy="4525963"/>
          </a:xfrm>
          <a:prstGeom prst="rect">
            <a:avLst/>
          </a:prstGeom>
          <a:noFill/>
          <a:ln>
            <a:noFill/>
          </a:ln>
        </p:spPr>
        <p:txBody>
          <a:bodyPr lIns="91425" tIns="45700" rIns="91425" bIns="45700" anchor="t" anchorCtr="0">
            <a:noAutofit/>
          </a:bodyPr>
          <a:lstStyle/>
          <a:p>
            <a:pPr marL="411480" marR="0" lvl="0" indent="-347980" algn="l" rtl="0">
              <a:spcBef>
                <a:spcPts val="0"/>
              </a:spcBef>
              <a:buClr>
                <a:schemeClr val="lt2"/>
              </a:buClr>
              <a:buSzPct val="95000"/>
              <a:buFont typeface="Noto Sans Symbols"/>
              <a:buChar char="▪"/>
            </a:pPr>
            <a:r>
              <a:rPr lang="en-US" sz="2800" b="0" i="0" u="none" strike="noStrike" cap="none" dirty="0">
                <a:solidFill>
                  <a:schemeClr val="lt1"/>
                </a:solidFill>
                <a:latin typeface="Arial"/>
                <a:ea typeface="Arial"/>
                <a:cs typeface="Arial"/>
                <a:sym typeface="Arial"/>
              </a:rPr>
              <a:t>Y Only input Video</a:t>
            </a:r>
          </a:p>
        </p:txBody>
      </p:sp>
      <p:pic>
        <p:nvPicPr>
          <p:cNvPr id="136" name="Shape 136" descr="SimpleTest_LumaPadded_384x320@100f_25.jpg"/>
          <p:cNvPicPr preferRelativeResize="0"/>
          <p:nvPr/>
        </p:nvPicPr>
        <p:blipFill>
          <a:blip r:embed="rId3">
            <a:alphaModFix/>
          </a:blip>
          <a:stretch>
            <a:fillRect/>
          </a:stretch>
        </p:blipFill>
        <p:spPr>
          <a:xfrm>
            <a:off x="353050" y="2351962"/>
            <a:ext cx="3657600" cy="3048000"/>
          </a:xfrm>
          <a:prstGeom prst="rect">
            <a:avLst/>
          </a:prstGeom>
          <a:noFill/>
          <a:ln>
            <a:solidFill>
              <a:schemeClr val="accent3"/>
            </a:solidFill>
          </a:ln>
        </p:spPr>
      </p:pic>
      <p:pic>
        <p:nvPicPr>
          <p:cNvPr id="2" name="Picture 1"/>
          <p:cNvPicPr>
            <a:picLocks noChangeAspect="1"/>
          </p:cNvPicPr>
          <p:nvPr/>
        </p:nvPicPr>
        <p:blipFill>
          <a:blip r:embed="rId4"/>
          <a:stretch>
            <a:fillRect/>
          </a:stretch>
        </p:blipFill>
        <p:spPr>
          <a:xfrm>
            <a:off x="4267199" y="2351962"/>
            <a:ext cx="3657600" cy="3048000"/>
          </a:xfrm>
          <a:prstGeom prst="rect">
            <a:avLst/>
          </a:prstGeom>
          <a:ln>
            <a:solidFill>
              <a:schemeClr val="accent3"/>
            </a:solidFill>
          </a:ln>
        </p:spPr>
      </p:pic>
      <p:pic>
        <p:nvPicPr>
          <p:cNvPr id="10" name="Picture 9"/>
          <p:cNvPicPr>
            <a:picLocks noChangeAspect="1"/>
          </p:cNvPicPr>
          <p:nvPr/>
        </p:nvPicPr>
        <p:blipFill>
          <a:blip r:embed="rId4"/>
          <a:stretch>
            <a:fillRect/>
          </a:stretch>
        </p:blipFill>
        <p:spPr>
          <a:xfrm>
            <a:off x="8159778" y="2351962"/>
            <a:ext cx="3657600" cy="3048000"/>
          </a:xfrm>
          <a:prstGeom prst="rect">
            <a:avLst/>
          </a:prstGeom>
          <a:ln>
            <a:solidFill>
              <a:schemeClr val="accent3"/>
            </a:solid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609600" y="512064"/>
            <a:ext cx="10972800" cy="914400"/>
          </a:xfrm>
          <a:prstGeom prst="rect">
            <a:avLst/>
          </a:prstGeom>
        </p:spPr>
        <p:txBody>
          <a:bodyPr lIns="91425" tIns="91425" rIns="91425" bIns="91425" anchor="t" anchorCtr="0">
            <a:noAutofit/>
          </a:bodyPr>
          <a:lstStyle/>
          <a:p>
            <a:pPr lvl="0">
              <a:spcBef>
                <a:spcPts val="0"/>
              </a:spcBef>
              <a:buNone/>
            </a:pPr>
            <a:r>
              <a:rPr lang="en-US" dirty="0" smtClean="0"/>
              <a:t>Challenges</a:t>
            </a:r>
            <a:endParaRPr lang="en-US" dirty="0"/>
          </a:p>
        </p:txBody>
      </p:sp>
      <p:sp>
        <p:nvSpPr>
          <p:cNvPr id="145" name="Shape 145"/>
          <p:cNvSpPr txBox="1">
            <a:spLocks noGrp="1"/>
          </p:cNvSpPr>
          <p:nvPr>
            <p:ph type="body" idx="1"/>
          </p:nvPr>
        </p:nvSpPr>
        <p:spPr>
          <a:xfrm>
            <a:off x="619125" y="1426475"/>
            <a:ext cx="11222100" cy="4870200"/>
          </a:xfrm>
          <a:prstGeom prst="rect">
            <a:avLst/>
          </a:prstGeom>
        </p:spPr>
        <p:txBody>
          <a:bodyPr lIns="91425" tIns="91425" rIns="91425" bIns="91425" anchor="t" anchorCtr="0">
            <a:noAutofit/>
          </a:bodyPr>
          <a:lstStyle/>
          <a:p>
            <a:pPr marL="457200" lvl="0" indent="-228600" rtl="0">
              <a:spcBef>
                <a:spcPts val="0"/>
              </a:spcBef>
            </a:pPr>
            <a:r>
              <a:rPr lang="en-US" dirty="0" smtClean="0"/>
              <a:t>The encoder motion estimation algorithm took many tries to get correct. Both the bound checking logic and GMV indexing logic needed to be rewritten.</a:t>
            </a:r>
          </a:p>
          <a:p>
            <a:pPr marL="457200" lvl="0" indent="-228600" rtl="0">
              <a:spcBef>
                <a:spcPts val="0"/>
              </a:spcBef>
            </a:pPr>
            <a:endParaRPr lang="en-US" dirty="0" smtClean="0"/>
          </a:p>
          <a:p>
            <a:pPr marL="457200" lvl="0" indent="-228600">
              <a:spcBef>
                <a:spcPts val="0"/>
              </a:spcBef>
            </a:pPr>
            <a:r>
              <a:rPr lang="en-US" dirty="0" smtClean="0"/>
              <a:t>Deciding on a specified Encoder output data format for the residuals and motion vector data that could be easily interpreted by the Decoder took some careful planning.</a:t>
            </a:r>
          </a:p>
          <a:p>
            <a:pPr marL="457200" lvl="0" indent="-228600" rtl="0">
              <a:spcBef>
                <a:spcPts val="0"/>
              </a:spcBef>
            </a:pPr>
            <a:endParaRPr lang="en-US" dirty="0" smtClean="0"/>
          </a:p>
          <a:p>
            <a:pPr marL="457200" lvl="0" indent="-228600">
              <a:spcBef>
                <a:spcPts val="0"/>
              </a:spcBef>
            </a:pPr>
            <a:r>
              <a:rPr lang="en-US" dirty="0" smtClean="0"/>
              <a:t>Mixing </a:t>
            </a:r>
            <a:r>
              <a:rPr lang="en-US" dirty="0"/>
              <a:t>variable data </a:t>
            </a:r>
            <a:r>
              <a:rPr lang="en-US" dirty="0" smtClean="0"/>
              <a:t>types (unsigned and signed chars and integers) lead to unexpected results. Extra care had to be taken with using these variables.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09600" y="512064"/>
            <a:ext cx="10972800" cy="914400"/>
          </a:xfrm>
          <a:prstGeom prst="rect">
            <a:avLst/>
          </a:prstGeom>
        </p:spPr>
        <p:txBody>
          <a:bodyPr lIns="91425" tIns="91425" rIns="91425" bIns="91425" anchor="t" anchorCtr="0">
            <a:noAutofit/>
          </a:bodyPr>
          <a:lstStyle/>
          <a:p>
            <a:pPr lvl="0">
              <a:spcBef>
                <a:spcPts val="0"/>
              </a:spcBef>
              <a:buNone/>
            </a:pPr>
            <a:r>
              <a:rPr lang="en-US" dirty="0"/>
              <a:t>Observations</a:t>
            </a:r>
          </a:p>
        </p:txBody>
      </p:sp>
      <p:sp>
        <p:nvSpPr>
          <p:cNvPr id="152" name="Shape 152"/>
          <p:cNvSpPr txBox="1">
            <a:spLocks noGrp="1"/>
          </p:cNvSpPr>
          <p:nvPr>
            <p:ph type="body" idx="1"/>
          </p:nvPr>
        </p:nvSpPr>
        <p:spPr>
          <a:xfrm>
            <a:off x="619125" y="1770500"/>
            <a:ext cx="11205600" cy="4526100"/>
          </a:xfrm>
          <a:prstGeom prst="rect">
            <a:avLst/>
          </a:prstGeom>
        </p:spPr>
        <p:txBody>
          <a:bodyPr lIns="91425" tIns="91425" rIns="91425" bIns="91425" anchor="t" anchorCtr="0">
            <a:noAutofit/>
          </a:bodyPr>
          <a:lstStyle/>
          <a:p>
            <a:pPr marL="457200" lvl="0" indent="-228600" rtl="0">
              <a:spcBef>
                <a:spcPts val="0"/>
              </a:spcBef>
            </a:pPr>
            <a:r>
              <a:rPr lang="en-US" dirty="0"/>
              <a:t>The higher the search ranges the better SAD per </a:t>
            </a:r>
            <a:r>
              <a:rPr lang="en-US" dirty="0" smtClean="0"/>
              <a:t>frame</a:t>
            </a:r>
          </a:p>
          <a:p>
            <a:pPr marL="228600" lvl="0" indent="0" rtl="0">
              <a:spcBef>
                <a:spcPts val="0"/>
              </a:spcBef>
              <a:buNone/>
            </a:pPr>
            <a:endParaRPr lang="en-US" dirty="0"/>
          </a:p>
          <a:p>
            <a:pPr marL="457200" lvl="0" indent="-228600" rtl="0">
              <a:spcBef>
                <a:spcPts val="0"/>
              </a:spcBef>
            </a:pPr>
            <a:r>
              <a:rPr lang="en-US" dirty="0"/>
              <a:t>The lower the rounding the better SAD per </a:t>
            </a:r>
            <a:r>
              <a:rPr lang="en-US" dirty="0" smtClean="0"/>
              <a:t>frame</a:t>
            </a:r>
          </a:p>
          <a:p>
            <a:pPr marL="228600" lvl="0" indent="0" rtl="0">
              <a:spcBef>
                <a:spcPts val="0"/>
              </a:spcBef>
              <a:buNone/>
            </a:pPr>
            <a:endParaRPr lang="en-US" dirty="0"/>
          </a:p>
          <a:p>
            <a:pPr marL="457200" lvl="0" indent="-228600">
              <a:spcBef>
                <a:spcPts val="0"/>
              </a:spcBef>
            </a:pPr>
            <a:r>
              <a:rPr lang="en-US" dirty="0"/>
              <a:t>The smaller the block size the better SAD per </a:t>
            </a:r>
            <a:r>
              <a:rPr lang="en-US" dirty="0" smtClean="0"/>
              <a:t>frame</a:t>
            </a:r>
          </a:p>
          <a:p>
            <a:pPr marL="228600" lvl="0" indent="0">
              <a:spcBef>
                <a:spcPts val="0"/>
              </a:spcBef>
              <a:buNone/>
            </a:pPr>
            <a:endParaRPr lang="en-US" dirty="0"/>
          </a:p>
          <a:p>
            <a:pPr marL="457200" lvl="0" indent="-228600">
              <a:spcBef>
                <a:spcPts val="0"/>
              </a:spcBef>
            </a:pPr>
            <a:r>
              <a:rPr lang="en-US" dirty="0"/>
              <a:t>Parallel processing using threads can be used to speed up the block based motion estimation search for GMVs.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09600" y="512064"/>
            <a:ext cx="10972800" cy="914400"/>
          </a:xfrm>
          <a:prstGeom prst="rect">
            <a:avLst/>
          </a:prstGeom>
        </p:spPr>
        <p:txBody>
          <a:bodyPr lIns="91425" tIns="91425" rIns="91425" bIns="91425" anchor="t" anchorCtr="0">
            <a:noAutofit/>
          </a:bodyPr>
          <a:lstStyle/>
          <a:p>
            <a:pPr lvl="0">
              <a:spcBef>
                <a:spcPts val="0"/>
              </a:spcBef>
              <a:buNone/>
            </a:pPr>
            <a:r>
              <a:rPr lang="en-US" dirty="0"/>
              <a:t>Results</a:t>
            </a:r>
          </a:p>
        </p:txBody>
      </p:sp>
      <p:sp>
        <p:nvSpPr>
          <p:cNvPr id="3" name="Shape 133"/>
          <p:cNvSpPr txBox="1">
            <a:spLocks noGrp="1"/>
          </p:cNvSpPr>
          <p:nvPr>
            <p:ph type="body" idx="1"/>
          </p:nvPr>
        </p:nvSpPr>
        <p:spPr>
          <a:xfrm>
            <a:off x="4047410" y="1406051"/>
            <a:ext cx="4097180" cy="945911"/>
          </a:xfrm>
          <a:prstGeom prst="rect">
            <a:avLst/>
          </a:prstGeom>
          <a:noFill/>
          <a:ln>
            <a:noFill/>
          </a:ln>
        </p:spPr>
        <p:txBody>
          <a:bodyPr lIns="91425" tIns="45700" rIns="91425" bIns="45700" anchor="t" anchorCtr="0">
            <a:noAutofit/>
          </a:bodyPr>
          <a:lstStyle/>
          <a:p>
            <a:pPr marL="63500" marR="0" lvl="0" indent="0" algn="l" rtl="0">
              <a:spcBef>
                <a:spcPts val="0"/>
              </a:spcBef>
              <a:buClr>
                <a:schemeClr val="lt2"/>
              </a:buClr>
              <a:buSzPct val="95000"/>
              <a:buNone/>
            </a:pPr>
            <a:r>
              <a:rPr lang="en-US" dirty="0" smtClean="0"/>
              <a:t>Previous Recon Frame</a:t>
            </a:r>
          </a:p>
          <a:p>
            <a:pPr marL="63500" marR="0" lvl="0" indent="0" algn="l" rtl="0">
              <a:spcBef>
                <a:spcPts val="0"/>
              </a:spcBef>
              <a:buClr>
                <a:schemeClr val="lt2"/>
              </a:buClr>
              <a:buSzPct val="95000"/>
              <a:buNone/>
            </a:pPr>
            <a:r>
              <a:rPr lang="en-US" dirty="0" smtClean="0"/>
              <a:t>        (Using </a:t>
            </a:r>
            <a:r>
              <a:rPr lang="en-US" dirty="0"/>
              <a:t>GMV)</a:t>
            </a:r>
          </a:p>
          <a:p>
            <a:pPr marL="411480" marR="0" lvl="0" indent="-347980" algn="l" rtl="0">
              <a:spcBef>
                <a:spcPts val="0"/>
              </a:spcBef>
              <a:buClr>
                <a:schemeClr val="lt2"/>
              </a:buClr>
              <a:buSzPct val="95000"/>
              <a:buFont typeface="Noto Sans Symbols"/>
              <a:buChar char="▪"/>
            </a:pPr>
            <a:endParaRPr lang="en-US" dirty="0"/>
          </a:p>
        </p:txBody>
      </p:sp>
      <p:sp>
        <p:nvSpPr>
          <p:cNvPr id="4" name="Shape 134"/>
          <p:cNvSpPr txBox="1">
            <a:spLocks noGrp="1"/>
          </p:cNvSpPr>
          <p:nvPr>
            <p:ph type="body" idx="2"/>
          </p:nvPr>
        </p:nvSpPr>
        <p:spPr>
          <a:xfrm>
            <a:off x="8437800" y="1426464"/>
            <a:ext cx="3205019" cy="554338"/>
          </a:xfrm>
          <a:prstGeom prst="rect">
            <a:avLst/>
          </a:prstGeom>
          <a:noFill/>
          <a:ln>
            <a:noFill/>
          </a:ln>
        </p:spPr>
        <p:txBody>
          <a:bodyPr lIns="91425" tIns="45700" rIns="91425" bIns="45700" anchor="t" anchorCtr="0">
            <a:noAutofit/>
          </a:bodyPr>
          <a:lstStyle/>
          <a:p>
            <a:pPr marL="63500" marR="0" lvl="0" indent="0" algn="ctr" rtl="0">
              <a:spcBef>
                <a:spcPts val="0"/>
              </a:spcBef>
              <a:buClr>
                <a:schemeClr val="lt2"/>
              </a:buClr>
              <a:buSzPct val="95000"/>
              <a:buNone/>
            </a:pPr>
            <a:r>
              <a:rPr lang="en-US" sz="2800" b="0" i="0" u="none" strike="noStrike" cap="none" dirty="0" smtClean="0">
                <a:solidFill>
                  <a:schemeClr val="lt1"/>
                </a:solidFill>
                <a:latin typeface="Arial"/>
                <a:ea typeface="Arial"/>
                <a:cs typeface="Arial"/>
                <a:sym typeface="Arial"/>
              </a:rPr>
              <a:t>Residual</a:t>
            </a:r>
          </a:p>
          <a:p>
            <a:pPr marL="63500" marR="0" lvl="0" indent="0" algn="ctr" rtl="0">
              <a:spcBef>
                <a:spcPts val="0"/>
              </a:spcBef>
              <a:buClr>
                <a:schemeClr val="lt2"/>
              </a:buClr>
              <a:buSzPct val="95000"/>
              <a:buNone/>
            </a:pPr>
            <a:r>
              <a:rPr lang="en-US" dirty="0" smtClean="0"/>
              <a:t>(Cur-Rec Frame)</a:t>
            </a:r>
            <a:endParaRPr lang="en-US" dirty="0"/>
          </a:p>
        </p:txBody>
      </p:sp>
      <p:sp>
        <p:nvSpPr>
          <p:cNvPr id="5" name="Shape 135"/>
          <p:cNvSpPr txBox="1"/>
          <p:nvPr/>
        </p:nvSpPr>
        <p:spPr>
          <a:xfrm>
            <a:off x="1003847" y="1426464"/>
            <a:ext cx="2653753" cy="539496"/>
          </a:xfrm>
          <a:prstGeom prst="rect">
            <a:avLst/>
          </a:prstGeom>
          <a:noFill/>
          <a:ln>
            <a:noFill/>
          </a:ln>
        </p:spPr>
        <p:txBody>
          <a:bodyPr lIns="91425" tIns="45700" rIns="91425" bIns="45700" anchor="t" anchorCtr="0">
            <a:noAutofit/>
          </a:bodyPr>
          <a:lstStyle/>
          <a:p>
            <a:pPr marL="63500" marR="0" lvl="0" algn="l" rtl="0">
              <a:spcBef>
                <a:spcPts val="0"/>
              </a:spcBef>
              <a:buClr>
                <a:schemeClr val="lt2"/>
              </a:buClr>
              <a:buSzPct val="95000"/>
            </a:pPr>
            <a:r>
              <a:rPr lang="en-US" sz="2800" b="0" i="0" u="none" strike="noStrike" cap="none" dirty="0" smtClean="0">
                <a:solidFill>
                  <a:schemeClr val="lt1"/>
                </a:solidFill>
                <a:latin typeface="Arial"/>
                <a:ea typeface="Arial"/>
                <a:cs typeface="Arial"/>
                <a:sym typeface="Arial"/>
              </a:rPr>
              <a:t>Current </a:t>
            </a:r>
            <a:r>
              <a:rPr lang="en-US" sz="2800" b="0" i="0" u="none" strike="noStrike" cap="none" dirty="0">
                <a:solidFill>
                  <a:schemeClr val="lt1"/>
                </a:solidFill>
                <a:latin typeface="Arial"/>
                <a:ea typeface="Arial"/>
                <a:cs typeface="Arial"/>
                <a:sym typeface="Arial"/>
              </a:rPr>
              <a:t>Frame</a:t>
            </a:r>
          </a:p>
        </p:txBody>
      </p:sp>
      <p:pic>
        <p:nvPicPr>
          <p:cNvPr id="8" name="Picture 7"/>
          <p:cNvPicPr>
            <a:picLocks noChangeAspect="1"/>
          </p:cNvPicPr>
          <p:nvPr/>
        </p:nvPicPr>
        <p:blipFill>
          <a:blip r:embed="rId3"/>
          <a:stretch>
            <a:fillRect/>
          </a:stretch>
        </p:blipFill>
        <p:spPr>
          <a:xfrm>
            <a:off x="8265429" y="2619813"/>
            <a:ext cx="3657600" cy="3048000"/>
          </a:xfrm>
          <a:prstGeom prst="rect">
            <a:avLst/>
          </a:prstGeom>
          <a:ln>
            <a:solidFill>
              <a:schemeClr val="accent3"/>
            </a:solidFill>
          </a:ln>
        </p:spPr>
      </p:pic>
      <p:pic>
        <p:nvPicPr>
          <p:cNvPr id="10" name="Shape 136" descr="SimpleTest_LumaPadded_384x320@100f_25.jpg"/>
          <p:cNvPicPr preferRelativeResize="0"/>
          <p:nvPr/>
        </p:nvPicPr>
        <p:blipFill>
          <a:blip r:embed="rId4">
            <a:alphaModFix/>
          </a:blip>
          <a:stretch>
            <a:fillRect/>
          </a:stretch>
        </p:blipFill>
        <p:spPr>
          <a:xfrm>
            <a:off x="353050" y="2619813"/>
            <a:ext cx="3657600" cy="3048000"/>
          </a:xfrm>
          <a:prstGeom prst="rect">
            <a:avLst/>
          </a:prstGeom>
          <a:noFill/>
          <a:ln>
            <a:solidFill>
              <a:schemeClr val="accent3"/>
            </a:solidFill>
          </a:ln>
        </p:spPr>
      </p:pic>
      <p:pic>
        <p:nvPicPr>
          <p:cNvPr id="15" name="Picture 14"/>
          <p:cNvPicPr>
            <a:picLocks noChangeAspect="1"/>
          </p:cNvPicPr>
          <p:nvPr/>
        </p:nvPicPr>
        <p:blipFill>
          <a:blip r:embed="rId5"/>
          <a:stretch>
            <a:fillRect/>
          </a:stretch>
        </p:blipFill>
        <p:spPr>
          <a:xfrm>
            <a:off x="4267200" y="2619813"/>
            <a:ext cx="3657600" cy="3048000"/>
          </a:xfrm>
          <a:prstGeom prst="rect">
            <a:avLst/>
          </a:prstGeom>
          <a:ln>
            <a:solidFill>
              <a:schemeClr val="accent3"/>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a:t>
            </a:r>
          </a:p>
        </p:txBody>
      </p:sp>
      <p:sp>
        <p:nvSpPr>
          <p:cNvPr id="3" name="Text Placeholder 2"/>
          <p:cNvSpPr>
            <a:spLocks noGrp="1"/>
          </p:cNvSpPr>
          <p:nvPr>
            <p:ph type="body" idx="1"/>
          </p:nvPr>
        </p:nvSpPr>
        <p:spPr>
          <a:xfrm>
            <a:off x="511548" y="1541494"/>
            <a:ext cx="7488555" cy="4525963"/>
          </a:xfrm>
        </p:spPr>
        <p:txBody>
          <a:bodyPr/>
          <a:lstStyle/>
          <a:p>
            <a:r>
              <a:rPr lang="en-CA" dirty="0"/>
              <a:t>Areas in black represent minor delta differences in the residual between the current frame and the previous inter predicted block chosen </a:t>
            </a:r>
            <a:endParaRPr lang="en-CA" dirty="0" smtClean="0"/>
          </a:p>
          <a:p>
            <a:pPr marL="232410" indent="0">
              <a:buNone/>
            </a:pPr>
            <a:endParaRPr lang="en-CA" dirty="0"/>
          </a:p>
          <a:p>
            <a:r>
              <a:rPr lang="en-CA" dirty="0"/>
              <a:t>White areas represent large delta in the residual difference. Meaning that the inter predicted block used was not a good match</a:t>
            </a:r>
          </a:p>
        </p:txBody>
      </p:sp>
      <p:pic>
        <p:nvPicPr>
          <p:cNvPr id="5" name="Picture 4"/>
          <p:cNvPicPr>
            <a:picLocks noChangeAspect="1"/>
          </p:cNvPicPr>
          <p:nvPr/>
        </p:nvPicPr>
        <p:blipFill>
          <a:blip r:embed="rId2"/>
          <a:stretch>
            <a:fillRect/>
          </a:stretch>
        </p:blipFill>
        <p:spPr>
          <a:xfrm>
            <a:off x="8107680" y="3595099"/>
            <a:ext cx="3241638" cy="2701365"/>
          </a:xfrm>
          <a:prstGeom prst="rect">
            <a:avLst/>
          </a:prstGeom>
          <a:ln>
            <a:solidFill>
              <a:schemeClr val="accent3"/>
            </a:solidFill>
          </a:ln>
        </p:spPr>
      </p:pic>
      <p:pic>
        <p:nvPicPr>
          <p:cNvPr id="6" name="Picture 5"/>
          <p:cNvPicPr>
            <a:picLocks noChangeAspect="1"/>
          </p:cNvPicPr>
          <p:nvPr/>
        </p:nvPicPr>
        <p:blipFill>
          <a:blip r:embed="rId3"/>
          <a:stretch>
            <a:fillRect/>
          </a:stretch>
        </p:blipFill>
        <p:spPr>
          <a:xfrm>
            <a:off x="8107680" y="397034"/>
            <a:ext cx="3241638" cy="2701365"/>
          </a:xfrm>
          <a:prstGeom prst="rect">
            <a:avLst/>
          </a:prstGeom>
          <a:ln>
            <a:solidFill>
              <a:schemeClr val="accent3"/>
            </a:solidFill>
          </a:ln>
        </p:spPr>
      </p:pic>
      <p:sp>
        <p:nvSpPr>
          <p:cNvPr id="7" name="TextBox 6"/>
          <p:cNvSpPr txBox="1"/>
          <p:nvPr/>
        </p:nvSpPr>
        <p:spPr>
          <a:xfrm>
            <a:off x="8913606" y="3128847"/>
            <a:ext cx="1629786" cy="400110"/>
          </a:xfrm>
          <a:prstGeom prst="rect">
            <a:avLst/>
          </a:prstGeom>
          <a:noFill/>
        </p:spPr>
        <p:txBody>
          <a:bodyPr wrap="square" rtlCol="0">
            <a:spAutoFit/>
          </a:bodyPr>
          <a:lstStyle/>
          <a:p>
            <a:pPr algn="ctr"/>
            <a:r>
              <a:rPr lang="en-CA" sz="2000" dirty="0">
                <a:solidFill>
                  <a:schemeClr val="bg1"/>
                </a:solidFill>
              </a:rPr>
              <a:t>Frame 1</a:t>
            </a:r>
          </a:p>
        </p:txBody>
      </p:sp>
      <p:sp>
        <p:nvSpPr>
          <p:cNvPr id="8" name="TextBox 7"/>
          <p:cNvSpPr txBox="1"/>
          <p:nvPr/>
        </p:nvSpPr>
        <p:spPr>
          <a:xfrm>
            <a:off x="7899699" y="6326912"/>
            <a:ext cx="3657600" cy="400110"/>
          </a:xfrm>
          <a:prstGeom prst="rect">
            <a:avLst/>
          </a:prstGeom>
          <a:noFill/>
        </p:spPr>
        <p:txBody>
          <a:bodyPr wrap="square" rtlCol="0">
            <a:spAutoFit/>
          </a:bodyPr>
          <a:lstStyle/>
          <a:p>
            <a:pPr algn="ctr"/>
            <a:r>
              <a:rPr lang="en-CA" sz="2000" dirty="0">
                <a:solidFill>
                  <a:schemeClr val="bg1"/>
                </a:solidFill>
              </a:rPr>
              <a:t>Frame 25</a:t>
            </a:r>
          </a:p>
        </p:txBody>
      </p:sp>
    </p:spTree>
    <p:extLst>
      <p:ext uri="{BB962C8B-B14F-4D97-AF65-F5344CB8AC3E}">
        <p14:creationId xmlns:p14="http://schemas.microsoft.com/office/powerpoint/2010/main" val="2528139578"/>
      </p:ext>
    </p:extLst>
  </p:cSld>
  <p:clrMapOvr>
    <a:masterClrMapping/>
  </p:clrMapOvr>
</p:sld>
</file>

<file path=ppt/theme/theme1.xml><?xml version="1.0" encoding="utf-8"?>
<a:theme xmlns:a="http://schemas.openxmlformats.org/drawingml/2006/main" name="Nightfall design template">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618</Words>
  <Application>Microsoft Office PowerPoint</Application>
  <PresentationFormat>Widescreen</PresentationFormat>
  <Paragraphs>86</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Noto Sans Symbols</vt:lpstr>
      <vt:lpstr>Nightfall design template</vt:lpstr>
      <vt:lpstr>ECE1718H: ASSIGNMENT #1</vt:lpstr>
      <vt:lpstr>Problem Statement </vt:lpstr>
      <vt:lpstr>Design Approach</vt:lpstr>
      <vt:lpstr>Design Approach</vt:lpstr>
      <vt:lpstr>System Working - DEMO</vt:lpstr>
      <vt:lpstr>Challenges</vt:lpstr>
      <vt:lpstr>Observations</vt:lpstr>
      <vt:lpstr>Results</vt:lpstr>
      <vt:lpstr>Results</vt:lpstr>
      <vt:lpstr>PowerPoint Presentation</vt:lpstr>
      <vt:lpstr>PowerPoint Presentation</vt:lpstr>
      <vt:lpstr>PowerPoint Presentation</vt:lpstr>
      <vt:lpstr>PowerPoint Presentation</vt:lpstr>
      <vt:lpstr>PowerPoint Presentation</vt:lpstr>
      <vt:lpstr>PowerPoint Presentation</vt:lpstr>
      <vt:lpstr>Ideas and thoughts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ECE1718H: ASSIGNMENT #1</dc:title>
  <dc:creator>Khan, Irfan</dc:creator>
  <cp:lastModifiedBy>Khan, Irfan</cp:lastModifiedBy>
  <cp:revision>18</cp:revision>
  <dcterms:modified xsi:type="dcterms:W3CDTF">2017-02-12T22:45:17Z</dcterms:modified>
</cp:coreProperties>
</file>