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8"/>
  </p:notesMasterIdLst>
  <p:handoutMasterIdLst>
    <p:handoutMasterId r:id="rId19"/>
  </p:handoutMasterIdLst>
  <p:sldIdLst>
    <p:sldId id="258" r:id="rId5"/>
    <p:sldId id="259" r:id="rId6"/>
    <p:sldId id="262" r:id="rId7"/>
    <p:sldId id="270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40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E3-4683-83D8-85AE61A3640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E3-4683-83D8-85AE61A3640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E3-4683-83D8-85AE61A364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7001312"/>
        <c:axId val="7001704"/>
      </c:barChart>
      <c:catAx>
        <c:axId val="700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1704"/>
        <c:crosses val="autoZero"/>
        <c:auto val="1"/>
        <c:lblAlgn val="ctr"/>
        <c:lblOffset val="100"/>
        <c:noMultiLvlLbl val="0"/>
      </c:catAx>
      <c:valAx>
        <c:axId val="7001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6C12717A-C427-4676-85CC-D57DEB43FFB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3E75B972-4410-4FD9-A98E-C4213800B2B2}" type="parTrans" cxnId="{8318B367-F065-4A81-A66B-17D3F0534E7C}">
      <dgm:prSet/>
      <dgm:spPr/>
      <dgm:t>
        <a:bodyPr/>
        <a:lstStyle/>
        <a:p>
          <a:endParaRPr lang="en-US"/>
        </a:p>
      </dgm:t>
    </dgm:pt>
    <dgm:pt modelId="{07FEAF71-3425-4DA9-8482-9A26484C4E31}" type="sibTrans" cxnId="{8318B367-F065-4A81-A66B-17D3F0534E7C}">
      <dgm:prSet/>
      <dgm:spPr/>
      <dgm:t>
        <a:bodyPr/>
        <a:lstStyle/>
        <a:p>
          <a:endParaRPr lang="en-US"/>
        </a:p>
      </dgm:t>
    </dgm:pt>
    <dgm:pt modelId="{14684AA3-854C-4F22-B102-C48C278E4B3D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FF7C20C-B4DB-41EA-8122-C4F988DA694D}" type="pres">
      <dgm:prSet presAssocID="{4DF9FE7B-F642-4898-A360-D4E3814E1A3D}" presName="parentLin" presStyleCnt="0"/>
      <dgm:spPr/>
    </dgm:pt>
    <dgm:pt modelId="{2DC2F2DB-1CF5-43F3-816C-4FEB86861684}" type="pres">
      <dgm:prSet presAssocID="{4DF9FE7B-F642-4898-A360-D4E3814E1A3D}" presName="parentLeftMargin" presStyleLbl="node1" presStyleIdx="0" presStyleCnt="3"/>
      <dgm:spPr/>
    </dgm:pt>
    <dgm:pt modelId="{4F6431BA-E268-4E6C-BA89-FFF0C9BEFF7B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FFE074-9A21-496C-ACB8-75E26A4830D6}" type="pres">
      <dgm:prSet presAssocID="{4DF9FE7B-F642-4898-A360-D4E3814E1A3D}" presName="negativeSpace" presStyleCnt="0"/>
      <dgm:spPr/>
    </dgm:pt>
    <dgm:pt modelId="{B41B2430-42E1-4A56-B7F2-00B7E7586DC3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4B288B39-84AE-4A8B-909C-56B4427472E5}" type="pres">
      <dgm:prSet presAssocID="{43C18EFF-81FC-4D70-8C6B-E95FF3730413}" presName="spaceBetweenRectangles" presStyleCnt="0"/>
      <dgm:spPr/>
    </dgm:pt>
    <dgm:pt modelId="{A8C431C7-A4E9-4C73-9291-D23F53A1C9F0}" type="pres">
      <dgm:prSet presAssocID="{3929B1E1-4BC4-4C73-ABE8-27CEF96A3652}" presName="parentLin" presStyleCnt="0"/>
      <dgm:spPr/>
    </dgm:pt>
    <dgm:pt modelId="{BD5F6CCD-DEED-4C50-A91E-4377EC956198}" type="pres">
      <dgm:prSet presAssocID="{3929B1E1-4BC4-4C73-ABE8-27CEF96A3652}" presName="parentLeftMargin" presStyleLbl="node1" presStyleIdx="0" presStyleCnt="3"/>
      <dgm:spPr/>
    </dgm:pt>
    <dgm:pt modelId="{8B95F1A1-DE88-4530-AB60-61A43EB4B743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CCCCD6-5406-49A0-868A-D0C27F0870B6}" type="pres">
      <dgm:prSet presAssocID="{3929B1E1-4BC4-4C73-ABE8-27CEF96A3652}" presName="negativeSpace" presStyleCnt="0"/>
      <dgm:spPr/>
    </dgm:pt>
    <dgm:pt modelId="{5A82E6E5-86A0-475F-85E6-D325240A867A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F50616FC-4502-4174-A972-F72050805BC1}" type="pres">
      <dgm:prSet presAssocID="{19BA0C22-38BB-4E9F-89D5-0FF5FF9F12CE}" presName="spaceBetweenRectangles" presStyleCnt="0"/>
      <dgm:spPr/>
    </dgm:pt>
    <dgm:pt modelId="{39DC2226-372F-4EE1-8257-F4C3B257309C}" type="pres">
      <dgm:prSet presAssocID="{60CDF8D0-D4FC-4467-A51E-79C5A58B0B2C}" presName="parentLin" presStyleCnt="0"/>
      <dgm:spPr/>
    </dgm:pt>
    <dgm:pt modelId="{48A215CB-F70B-48FA-997A-620A6834D116}" type="pres">
      <dgm:prSet presAssocID="{60CDF8D0-D4FC-4467-A51E-79C5A58B0B2C}" presName="parentLeftMargin" presStyleLbl="node1" presStyleIdx="1" presStyleCnt="3"/>
      <dgm:spPr/>
    </dgm:pt>
    <dgm:pt modelId="{E64E0815-54DA-43E1-9642-8F5153B8E00B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B96325C-8EBF-4248-9F38-C24034C1A6AF}" type="pres">
      <dgm:prSet presAssocID="{60CDF8D0-D4FC-4467-A51E-79C5A58B0B2C}" presName="negativeSpace" presStyleCnt="0"/>
      <dgm:spPr/>
    </dgm:pt>
    <dgm:pt modelId="{03C3B6C2-1763-4790-9A37-BA583B2A18C8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6E53D03-580A-4DEE-B752-52E2123A392F}" type="presOf" srcId="{60CDF8D0-D4FC-4467-A51E-79C5A58B0B2C}" destId="{E64E0815-54DA-43E1-9642-8F5153B8E00B}" srcOrd="1" destOrd="0" presId="urn:microsoft.com/office/officeart/2005/8/layout/list1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6E67910C-F58F-4F90-8E77-EEA220F145F6}" type="presOf" srcId="{99E0600D-9954-43F4-8926-13B8777FAAA1}" destId="{5A82E6E5-86A0-475F-85E6-D325240A867A}" srcOrd="0" destOrd="0" presId="urn:microsoft.com/office/officeart/2005/8/layout/list1"/>
    <dgm:cxn modelId="{43207A10-DB15-4A8D-9508-23F2D97F3411}" type="presOf" srcId="{4DF9FE7B-F642-4898-A360-D4E3814E1A3D}" destId="{4F6431BA-E268-4E6C-BA89-FFF0C9BEFF7B}" srcOrd="1" destOrd="0" presId="urn:microsoft.com/office/officeart/2005/8/layout/list1"/>
    <dgm:cxn modelId="{AA9D242C-1CCA-466E-A1DE-4AA2EBAFEF92}" type="presOf" srcId="{4DF9FE7B-F642-4898-A360-D4E3814E1A3D}" destId="{2DC2F2DB-1CF5-43F3-816C-4FEB86861684}" srcOrd="0" destOrd="0" presId="urn:microsoft.com/office/officeart/2005/8/layout/list1"/>
    <dgm:cxn modelId="{A7868933-E160-4484-81F0-5AB058E81092}" type="presOf" srcId="{3F442EA2-39BA-4C9A-AD59-755D4917D532}" destId="{14684AA3-854C-4F22-B102-C48C278E4B3D}" srcOrd="0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8318B367-F065-4A81-A66B-17D3F0534E7C}" srcId="{60CDF8D0-D4FC-4467-A51E-79C5A58B0B2C}" destId="{6C12717A-C427-4676-85CC-D57DEB43FFB3}" srcOrd="1" destOrd="0" parTransId="{3E75B972-4410-4FD9-A98E-C4213800B2B2}" sibTransId="{07FEAF71-3425-4DA9-8482-9A26484C4E31}"/>
    <dgm:cxn modelId="{A7A3506B-7C90-430C-A1CB-E88B986A5FF1}" type="presOf" srcId="{50629C12-7464-4473-ADEF-1A284F8A9957}" destId="{03C3B6C2-1763-4790-9A37-BA583B2A18C8}" srcOrd="0" destOrd="0" presId="urn:microsoft.com/office/officeart/2005/8/layout/list1"/>
    <dgm:cxn modelId="{D916DD4D-0B61-4F86-8942-741B59922B83}" type="presOf" srcId="{6C12717A-C427-4676-85CC-D57DEB43FFB3}" destId="{03C3B6C2-1763-4790-9A37-BA583B2A18C8}" srcOrd="0" destOrd="1" presId="urn:microsoft.com/office/officeart/2005/8/layout/list1"/>
    <dgm:cxn modelId="{D2AD0F59-23CE-4550-AC15-1205536AD3DD}" type="presOf" srcId="{789CD6DB-3A68-4A41-90BD-4F0CBB3617D1}" destId="{B41B2430-42E1-4A56-B7F2-00B7E7586DC3}" srcOrd="0" destOrd="1" presId="urn:microsoft.com/office/officeart/2005/8/layout/list1"/>
    <dgm:cxn modelId="{212DF689-93AC-4709-9FF9-0D6E1447F76C}" type="presOf" srcId="{3929B1E1-4BC4-4C73-ABE8-27CEF96A3652}" destId="{8B95F1A1-DE88-4530-AB60-61A43EB4B743}" srcOrd="1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2BC6E399-88E2-44D4-8583-F4976C19B1D7}" type="presOf" srcId="{0791135C-9DAB-47F6-BE9C-A3E56A2DDA50}" destId="{5A82E6E5-86A0-475F-85E6-D325240A867A}" srcOrd="0" destOrd="1" presId="urn:microsoft.com/office/officeart/2005/8/layout/list1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4A0AC0CD-FB41-45B7-8FE9-DBB6CC5B5855}" type="presOf" srcId="{60CDF8D0-D4FC-4467-A51E-79C5A58B0B2C}" destId="{48A215CB-F70B-48FA-997A-620A6834D116}" srcOrd="0" destOrd="0" presId="urn:microsoft.com/office/officeart/2005/8/layout/list1"/>
    <dgm:cxn modelId="{374C5BD0-9B47-4CFC-ABA8-D97B340654A3}" type="presOf" srcId="{3929B1E1-4BC4-4C73-ABE8-27CEF96A3652}" destId="{BD5F6CCD-DEED-4C50-A91E-4377EC956198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20F1E5ED-D04F-419E-B9B1-0485A4C84CE5}" type="presOf" srcId="{EFF2750D-B4B3-474C-8B62-8B638DC31F7E}" destId="{B41B2430-42E1-4A56-B7F2-00B7E7586DC3}" srcOrd="0" destOrd="0" presId="urn:microsoft.com/office/officeart/2005/8/layout/list1"/>
    <dgm:cxn modelId="{C57D609F-D41A-481D-A248-A49D8E4FA935}" type="presParOf" srcId="{14684AA3-854C-4F22-B102-C48C278E4B3D}" destId="{6FF7C20C-B4DB-41EA-8122-C4F988DA694D}" srcOrd="0" destOrd="0" presId="urn:microsoft.com/office/officeart/2005/8/layout/list1"/>
    <dgm:cxn modelId="{280508DB-9424-426E-A208-4D51D86D492F}" type="presParOf" srcId="{6FF7C20C-B4DB-41EA-8122-C4F988DA694D}" destId="{2DC2F2DB-1CF5-43F3-816C-4FEB86861684}" srcOrd="0" destOrd="0" presId="urn:microsoft.com/office/officeart/2005/8/layout/list1"/>
    <dgm:cxn modelId="{30619381-1942-42E8-8E1D-6DDCE1E3CC48}" type="presParOf" srcId="{6FF7C20C-B4DB-41EA-8122-C4F988DA694D}" destId="{4F6431BA-E268-4E6C-BA89-FFF0C9BEFF7B}" srcOrd="1" destOrd="0" presId="urn:microsoft.com/office/officeart/2005/8/layout/list1"/>
    <dgm:cxn modelId="{6884946A-C087-4C57-8EA3-381FED5881BA}" type="presParOf" srcId="{14684AA3-854C-4F22-B102-C48C278E4B3D}" destId="{6EFFE074-9A21-496C-ACB8-75E26A4830D6}" srcOrd="1" destOrd="0" presId="urn:microsoft.com/office/officeart/2005/8/layout/list1"/>
    <dgm:cxn modelId="{CBF1902C-5712-4030-A180-B5A2124D2B6C}" type="presParOf" srcId="{14684AA3-854C-4F22-B102-C48C278E4B3D}" destId="{B41B2430-42E1-4A56-B7F2-00B7E7586DC3}" srcOrd="2" destOrd="0" presId="urn:microsoft.com/office/officeart/2005/8/layout/list1"/>
    <dgm:cxn modelId="{10E80DCF-18FD-47F8-B732-938909F74D1A}" type="presParOf" srcId="{14684AA3-854C-4F22-B102-C48C278E4B3D}" destId="{4B288B39-84AE-4A8B-909C-56B4427472E5}" srcOrd="3" destOrd="0" presId="urn:microsoft.com/office/officeart/2005/8/layout/list1"/>
    <dgm:cxn modelId="{968982D3-299D-4333-AA00-F4EBC8075E17}" type="presParOf" srcId="{14684AA3-854C-4F22-B102-C48C278E4B3D}" destId="{A8C431C7-A4E9-4C73-9291-D23F53A1C9F0}" srcOrd="4" destOrd="0" presId="urn:microsoft.com/office/officeart/2005/8/layout/list1"/>
    <dgm:cxn modelId="{DA85BA93-358F-44D8-AD76-B54D6C8F9B29}" type="presParOf" srcId="{A8C431C7-A4E9-4C73-9291-D23F53A1C9F0}" destId="{BD5F6CCD-DEED-4C50-A91E-4377EC956198}" srcOrd="0" destOrd="0" presId="urn:microsoft.com/office/officeart/2005/8/layout/list1"/>
    <dgm:cxn modelId="{376DE953-739B-4C0A-8170-6EC1A7BE7FAB}" type="presParOf" srcId="{A8C431C7-A4E9-4C73-9291-D23F53A1C9F0}" destId="{8B95F1A1-DE88-4530-AB60-61A43EB4B743}" srcOrd="1" destOrd="0" presId="urn:microsoft.com/office/officeart/2005/8/layout/list1"/>
    <dgm:cxn modelId="{0EDC2434-8776-4013-A338-84D8064EF050}" type="presParOf" srcId="{14684AA3-854C-4F22-B102-C48C278E4B3D}" destId="{98CCCCD6-5406-49A0-868A-D0C27F0870B6}" srcOrd="5" destOrd="0" presId="urn:microsoft.com/office/officeart/2005/8/layout/list1"/>
    <dgm:cxn modelId="{55D3F02D-E607-484A-9C5B-96EC7CE0E2F2}" type="presParOf" srcId="{14684AA3-854C-4F22-B102-C48C278E4B3D}" destId="{5A82E6E5-86A0-475F-85E6-D325240A867A}" srcOrd="6" destOrd="0" presId="urn:microsoft.com/office/officeart/2005/8/layout/list1"/>
    <dgm:cxn modelId="{131474E7-A334-4C50-B383-52C80914341C}" type="presParOf" srcId="{14684AA3-854C-4F22-B102-C48C278E4B3D}" destId="{F50616FC-4502-4174-A972-F72050805BC1}" srcOrd="7" destOrd="0" presId="urn:microsoft.com/office/officeart/2005/8/layout/list1"/>
    <dgm:cxn modelId="{2FDF9586-6806-402C-AC75-143417E3F41F}" type="presParOf" srcId="{14684AA3-854C-4F22-B102-C48C278E4B3D}" destId="{39DC2226-372F-4EE1-8257-F4C3B257309C}" srcOrd="8" destOrd="0" presId="urn:microsoft.com/office/officeart/2005/8/layout/list1"/>
    <dgm:cxn modelId="{8668CE41-9FF3-4127-9BDD-B935E50C8A40}" type="presParOf" srcId="{39DC2226-372F-4EE1-8257-F4C3B257309C}" destId="{48A215CB-F70B-48FA-997A-620A6834D116}" srcOrd="0" destOrd="0" presId="urn:microsoft.com/office/officeart/2005/8/layout/list1"/>
    <dgm:cxn modelId="{A2F277AD-6B5A-4176-A30C-5D45BC6FD851}" type="presParOf" srcId="{39DC2226-372F-4EE1-8257-F4C3B257309C}" destId="{E64E0815-54DA-43E1-9642-8F5153B8E00B}" srcOrd="1" destOrd="0" presId="urn:microsoft.com/office/officeart/2005/8/layout/list1"/>
    <dgm:cxn modelId="{79CDAE8B-0717-4057-A980-40B49400C101}" type="presParOf" srcId="{14684AA3-854C-4F22-B102-C48C278E4B3D}" destId="{0B96325C-8EBF-4248-9F38-C24034C1A6AF}" srcOrd="9" destOrd="0" presId="urn:microsoft.com/office/officeart/2005/8/layout/list1"/>
    <dgm:cxn modelId="{D241E28D-FF5B-4783-83BF-EE2EB252C5EB}" type="presParOf" srcId="{14684AA3-854C-4F22-B102-C48C278E4B3D}" destId="{03C3B6C2-1763-4790-9A37-BA583B2A18C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B2430-42E1-4A56-B7F2-00B7E7586DC3}">
      <dsp:nvSpPr>
        <dsp:cNvPr id="0" name=""/>
        <dsp:cNvSpPr/>
      </dsp:nvSpPr>
      <dsp:spPr>
        <a:xfrm>
          <a:off x="0" y="306380"/>
          <a:ext cx="53848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920" tIns="416560" rIns="41792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1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2</a:t>
          </a:r>
        </a:p>
      </dsp:txBody>
      <dsp:txXfrm>
        <a:off x="0" y="306380"/>
        <a:ext cx="5384800" cy="1134000"/>
      </dsp:txXfrm>
    </dsp:sp>
    <dsp:sp modelId="{4F6431BA-E268-4E6C-BA89-FFF0C9BEFF7B}">
      <dsp:nvSpPr>
        <dsp:cNvPr id="0" name=""/>
        <dsp:cNvSpPr/>
      </dsp:nvSpPr>
      <dsp:spPr>
        <a:xfrm>
          <a:off x="269240" y="11180"/>
          <a:ext cx="3769360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473" tIns="0" rIns="14247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Group A</a:t>
          </a:r>
        </a:p>
      </dsp:txBody>
      <dsp:txXfrm>
        <a:off x="298061" y="40001"/>
        <a:ext cx="3711718" cy="532758"/>
      </dsp:txXfrm>
    </dsp:sp>
    <dsp:sp modelId="{5A82E6E5-86A0-475F-85E6-D325240A867A}">
      <dsp:nvSpPr>
        <dsp:cNvPr id="0" name=""/>
        <dsp:cNvSpPr/>
      </dsp:nvSpPr>
      <dsp:spPr>
        <a:xfrm>
          <a:off x="0" y="1843580"/>
          <a:ext cx="53848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277702"/>
              <a:satOff val="-3888"/>
              <a:lumOff val="-20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920" tIns="416560" rIns="41792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1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2</a:t>
          </a:r>
        </a:p>
      </dsp:txBody>
      <dsp:txXfrm>
        <a:off x="0" y="1843580"/>
        <a:ext cx="5384800" cy="1134000"/>
      </dsp:txXfrm>
    </dsp:sp>
    <dsp:sp modelId="{8B95F1A1-DE88-4530-AB60-61A43EB4B743}">
      <dsp:nvSpPr>
        <dsp:cNvPr id="0" name=""/>
        <dsp:cNvSpPr/>
      </dsp:nvSpPr>
      <dsp:spPr>
        <a:xfrm>
          <a:off x="269240" y="1548380"/>
          <a:ext cx="3769360" cy="590400"/>
        </a:xfrm>
        <a:prstGeom prst="roundRect">
          <a:avLst/>
        </a:prstGeom>
        <a:gradFill rotWithShape="0">
          <a:gsLst>
            <a:gs pos="0">
              <a:schemeClr val="accent2">
                <a:hueOff val="-3277702"/>
                <a:satOff val="-3888"/>
                <a:lumOff val="-2059"/>
                <a:alphaOff val="0"/>
                <a:shade val="15000"/>
                <a:satMod val="180000"/>
              </a:schemeClr>
            </a:gs>
            <a:gs pos="50000">
              <a:schemeClr val="accent2">
                <a:hueOff val="-3277702"/>
                <a:satOff val="-3888"/>
                <a:lumOff val="-2059"/>
                <a:alphaOff val="0"/>
                <a:shade val="45000"/>
                <a:satMod val="170000"/>
              </a:schemeClr>
            </a:gs>
            <a:gs pos="70000">
              <a:schemeClr val="accent2">
                <a:hueOff val="-3277702"/>
                <a:satOff val="-3888"/>
                <a:lumOff val="-2059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3277702"/>
                <a:satOff val="-3888"/>
                <a:lumOff val="-2059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473" tIns="0" rIns="14247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Group B</a:t>
          </a:r>
        </a:p>
      </dsp:txBody>
      <dsp:txXfrm>
        <a:off x="298061" y="1577201"/>
        <a:ext cx="3711718" cy="532758"/>
      </dsp:txXfrm>
    </dsp:sp>
    <dsp:sp modelId="{03C3B6C2-1763-4790-9A37-BA583B2A18C8}">
      <dsp:nvSpPr>
        <dsp:cNvPr id="0" name=""/>
        <dsp:cNvSpPr/>
      </dsp:nvSpPr>
      <dsp:spPr>
        <a:xfrm>
          <a:off x="0" y="3380781"/>
          <a:ext cx="53848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6555403"/>
              <a:satOff val="-7776"/>
              <a:lumOff val="-41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920" tIns="416560" rIns="41792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1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2</a:t>
          </a:r>
        </a:p>
      </dsp:txBody>
      <dsp:txXfrm>
        <a:off x="0" y="3380781"/>
        <a:ext cx="5384800" cy="1134000"/>
      </dsp:txXfrm>
    </dsp:sp>
    <dsp:sp modelId="{E64E0815-54DA-43E1-9642-8F5153B8E00B}">
      <dsp:nvSpPr>
        <dsp:cNvPr id="0" name=""/>
        <dsp:cNvSpPr/>
      </dsp:nvSpPr>
      <dsp:spPr>
        <a:xfrm>
          <a:off x="269240" y="3085580"/>
          <a:ext cx="3769360" cy="590400"/>
        </a:xfrm>
        <a:prstGeom prst="roundRect">
          <a:avLst/>
        </a:prstGeom>
        <a:gradFill rotWithShape="0">
          <a:gsLst>
            <a:gs pos="0">
              <a:schemeClr val="accent2">
                <a:hueOff val="-6555403"/>
                <a:satOff val="-7776"/>
                <a:lumOff val="-4117"/>
                <a:alphaOff val="0"/>
                <a:shade val="15000"/>
                <a:satMod val="180000"/>
              </a:schemeClr>
            </a:gs>
            <a:gs pos="50000">
              <a:schemeClr val="accent2">
                <a:hueOff val="-6555403"/>
                <a:satOff val="-7776"/>
                <a:lumOff val="-4117"/>
                <a:alphaOff val="0"/>
                <a:shade val="45000"/>
                <a:satMod val="170000"/>
              </a:schemeClr>
            </a:gs>
            <a:gs pos="70000">
              <a:schemeClr val="accent2">
                <a:hueOff val="-6555403"/>
                <a:satOff val="-7776"/>
                <a:lumOff val="-4117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6555403"/>
                <a:satOff val="-7776"/>
                <a:lumOff val="-4117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473" tIns="0" rIns="14247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Group C</a:t>
          </a:r>
        </a:p>
      </dsp:txBody>
      <dsp:txXfrm>
        <a:off x="298061" y="3114401"/>
        <a:ext cx="371171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2/11/2017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2/11/2017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2/11/2017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2/11/2017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2/11/2017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2/11/2017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2/11/2017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2/11/2017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2/11/2017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2/11/2017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2/11/2017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2/11/2017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ECE1718H: Assignment #1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#8: Juan Fuentes, Irfan Khan and David Chakkuthara </a:t>
            </a: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SAD: Akiyo QCIF r =4, n=3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6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SAD: </a:t>
            </a:r>
            <a:r>
              <a:rPr lang="en-CA" dirty="0"/>
              <a:t>Akiyo QCIF  </a:t>
            </a:r>
            <a:r>
              <a:rPr lang="en-CA" dirty="0" err="1"/>
              <a:t>i</a:t>
            </a:r>
            <a:r>
              <a:rPr lang="en-CA" dirty="0"/>
              <a:t> = 8, n=3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413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SAD: </a:t>
            </a:r>
            <a:r>
              <a:rPr lang="en-CA" dirty="0"/>
              <a:t>Akiyo QCIF  </a:t>
            </a:r>
            <a:r>
              <a:rPr lang="en-CA" dirty="0" err="1"/>
              <a:t>i</a:t>
            </a:r>
            <a:r>
              <a:rPr lang="en-CA" dirty="0"/>
              <a:t> = 8, r =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2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Ideas and thoughts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918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Problem Statement: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</a:t>
            </a:r>
          </a:p>
          <a:p>
            <a:pPr lvl="4"/>
            <a:r>
              <a:rPr lang="en-CA" dirty="0"/>
              <a:t>mentioning the observations/challenges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explaining how it was approached</a:t>
            </a:r>
            <a:endParaRPr lang="en-US" dirty="0"/>
          </a:p>
        </p:txBody>
      </p:sp>
      <p:graphicFrame>
        <p:nvGraphicFramePr>
          <p:cNvPr id="9" name="Content Placeholder 8" descr="Vertical accent list showing 3 groups arranged one below the other and bullet points are present under each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90058904"/>
              </p:ext>
            </p:extLst>
          </p:nvPr>
        </p:nvGraphicFramePr>
        <p:xfrm>
          <a:off x="6207125" y="1770063"/>
          <a:ext cx="5384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149" y="1986311"/>
            <a:ext cx="5357552" cy="323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2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showing evidence that the system is working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9129" y="1612976"/>
            <a:ext cx="5384800" cy="4525963"/>
          </a:xfrm>
        </p:spPr>
        <p:txBody>
          <a:bodyPr/>
          <a:lstStyle/>
          <a:p>
            <a:r>
              <a:rPr lang="en-CA" dirty="0"/>
              <a:t>Reconstructed Video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257" y="1612977"/>
            <a:ext cx="5384800" cy="4525963"/>
          </a:xfrm>
        </p:spPr>
        <p:txBody>
          <a:bodyPr/>
          <a:lstStyle/>
          <a:p>
            <a:r>
              <a:rPr lang="en-CA" dirty="0"/>
              <a:t>Decoded video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612977"/>
            <a:ext cx="5384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dirty="0"/>
              <a:t>Y Only input Video</a:t>
            </a:r>
          </a:p>
        </p:txBody>
      </p:sp>
    </p:spTree>
    <p:extLst>
      <p:ext uri="{BB962C8B-B14F-4D97-AF65-F5344CB8AC3E}">
        <p14:creationId xmlns:p14="http://schemas.microsoft.com/office/powerpoint/2010/main" val="307153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Chart</a:t>
            </a:r>
            <a:endParaRPr lang="en-US" dirty="0"/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757300"/>
              </p:ext>
            </p:extLst>
          </p:nvPr>
        </p:nvGraphicFramePr>
        <p:xfrm>
          <a:off x="1219200" y="1784350"/>
          <a:ext cx="10363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7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0871605"/>
              </p:ext>
            </p:extLst>
          </p:nvPr>
        </p:nvGraphicFramePr>
        <p:xfrm>
          <a:off x="619125" y="1770063"/>
          <a:ext cx="5384802" cy="2082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94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3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SAD: Forman CIF r =4, n=3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79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SAD: </a:t>
            </a:r>
            <a:r>
              <a:rPr lang="en-CA" dirty="0"/>
              <a:t>Forman CIF  </a:t>
            </a:r>
            <a:r>
              <a:rPr lang="en-CA" dirty="0" err="1"/>
              <a:t>i</a:t>
            </a:r>
            <a:r>
              <a:rPr lang="en-CA" dirty="0"/>
              <a:t> = 8, n=3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127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SAD: </a:t>
            </a:r>
            <a:r>
              <a:rPr lang="en-CA" dirty="0"/>
              <a:t>Forman CIF  </a:t>
            </a:r>
            <a:r>
              <a:rPr lang="en-CA" dirty="0" err="1"/>
              <a:t>i</a:t>
            </a:r>
            <a:r>
              <a:rPr lang="en-CA" dirty="0"/>
              <a:t> = 8, r =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06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86629933-8834-4C4E-B3F9-618E4139F8B8}" vid="{B0B8406C-BC7D-4A04-AE79-53D6E7D7D91D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FFFBF3-BB42-47F7-806D-D5417A96E6A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38</TotalTime>
  <Words>194</Words>
  <Application>Microsoft Office PowerPoint</Application>
  <PresentationFormat>Widescreen</PresentationFormat>
  <Paragraphs>51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Wingdings</vt:lpstr>
      <vt:lpstr>Wingdings 2</vt:lpstr>
      <vt:lpstr>Wingdings 3</vt:lpstr>
      <vt:lpstr>Nightfall design template</vt:lpstr>
      <vt:lpstr>ECE1718H: Assignment #1</vt:lpstr>
      <vt:lpstr>Introduction </vt:lpstr>
      <vt:lpstr>explaining how it was approached</vt:lpstr>
      <vt:lpstr>showing evidence that the system is working</vt:lpstr>
      <vt:lpstr>Title and Content Layout with Chart</vt:lpstr>
      <vt:lpstr>Two Content Layout with Table</vt:lpstr>
      <vt:lpstr>SAD: Forman CIF r =4, n=3 </vt:lpstr>
      <vt:lpstr>SAD: Forman CIF  i = 8, n=3 </vt:lpstr>
      <vt:lpstr>SAD: Forman CIF  i = 8, r = 4</vt:lpstr>
      <vt:lpstr>SAD: Akiyo QCIF r =4, n=3 </vt:lpstr>
      <vt:lpstr>SAD: Akiyo QCIF  i = 8, n=3 </vt:lpstr>
      <vt:lpstr>SAD: Akiyo QCIF  i = 8, r = 4</vt:lpstr>
      <vt:lpstr>Ideas and thoughts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ECE1718H: Assignment #1</dc:title>
  <dc:creator>David Chakkuthara</dc:creator>
  <cp:lastModifiedBy>David Chakkuthara</cp:lastModifiedBy>
  <cp:revision>6</cp:revision>
  <dcterms:created xsi:type="dcterms:W3CDTF">2017-02-11T05:25:05Z</dcterms:created>
  <dcterms:modified xsi:type="dcterms:W3CDTF">2017-02-11T06:04:03Z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