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AAD5C52-0D1F-43AB-A3FF-A098746065BC}" v="3" dt="2025-10-23T18:04:47.5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VES CORDOVA" userId="25443ab6e74433de" providerId="LiveId" clId="{AB410F30-6EDC-4BAB-B471-CD662C355DC6}"/>
    <pc:docChg chg="undo custSel modSld">
      <pc:chgData name="DAVES CORDOVA" userId="25443ab6e74433de" providerId="LiveId" clId="{AB410F30-6EDC-4BAB-B471-CD662C355DC6}" dt="2025-10-23T18:06:07.312" v="16" actId="14100"/>
      <pc:docMkLst>
        <pc:docMk/>
      </pc:docMkLst>
      <pc:sldChg chg="addSp delSp modSp mod chgLayout">
        <pc:chgData name="DAVES CORDOVA" userId="25443ab6e74433de" providerId="LiveId" clId="{AB410F30-6EDC-4BAB-B471-CD662C355DC6}" dt="2025-10-23T18:06:07.312" v="16" actId="14100"/>
        <pc:sldMkLst>
          <pc:docMk/>
          <pc:sldMk cId="2399623064" sldId="256"/>
        </pc:sldMkLst>
        <pc:spChg chg="mod">
          <ac:chgData name="DAVES CORDOVA" userId="25443ab6e74433de" providerId="LiveId" clId="{AB410F30-6EDC-4BAB-B471-CD662C355DC6}" dt="2025-10-23T18:06:07.312" v="16" actId="14100"/>
          <ac:spMkLst>
            <pc:docMk/>
            <pc:sldMk cId="2399623064" sldId="256"/>
            <ac:spMk id="2" creationId="{86BEA817-5F05-DFC2-E119-6EF8F6D5BD84}"/>
          </ac:spMkLst>
        </pc:spChg>
        <pc:spChg chg="add del mod">
          <ac:chgData name="DAVES CORDOVA" userId="25443ab6e74433de" providerId="LiveId" clId="{AB410F30-6EDC-4BAB-B471-CD662C355DC6}" dt="2025-10-23T18:05:12.428" v="15" actId="26606"/>
          <ac:spMkLst>
            <pc:docMk/>
            <pc:sldMk cId="2399623064" sldId="256"/>
            <ac:spMk id="3" creationId="{52E6B694-4CB5-B2E2-170A-165FBD0C3357}"/>
          </ac:spMkLst>
        </pc:spChg>
        <pc:graphicFrameChg chg="add del mod">
          <ac:chgData name="DAVES CORDOVA" userId="25443ab6e74433de" providerId="LiveId" clId="{AB410F30-6EDC-4BAB-B471-CD662C355DC6}" dt="2025-10-23T18:05:12.428" v="15" actId="26606"/>
          <ac:graphicFrameMkLst>
            <pc:docMk/>
            <pc:sldMk cId="2399623064" sldId="256"/>
            <ac:graphicFrameMk id="5" creationId="{7F67BA80-7CEB-F6E6-2ED2-AD79390C26E6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5276088"/>
            <a:ext cx="11347704" cy="786384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44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980176"/>
            <a:ext cx="11347704" cy="530352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F9A648C8-0436-6FAF-8B52-BA15EFB5F90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1" y="343038"/>
            <a:ext cx="11506200" cy="4792766"/>
          </a:xfrm>
          <a:custGeom>
            <a:avLst/>
            <a:gdLst>
              <a:gd name="connsiteX0" fmla="*/ 292023 w 11506200"/>
              <a:gd name="connsiteY0" fmla="*/ 0 h 4792766"/>
              <a:gd name="connsiteX1" fmla="*/ 11214177 w 11506200"/>
              <a:gd name="connsiteY1" fmla="*/ 0 h 4792766"/>
              <a:gd name="connsiteX2" fmla="*/ 11506200 w 11506200"/>
              <a:gd name="connsiteY2" fmla="*/ 292023 h 4792766"/>
              <a:gd name="connsiteX3" fmla="*/ 11506200 w 11506200"/>
              <a:gd name="connsiteY3" fmla="*/ 4500743 h 4792766"/>
              <a:gd name="connsiteX4" fmla="*/ 11214177 w 11506200"/>
              <a:gd name="connsiteY4" fmla="*/ 4792766 h 4792766"/>
              <a:gd name="connsiteX5" fmla="*/ 292023 w 11506200"/>
              <a:gd name="connsiteY5" fmla="*/ 4792766 h 4792766"/>
              <a:gd name="connsiteX6" fmla="*/ 0 w 11506200"/>
              <a:gd name="connsiteY6" fmla="*/ 4500743 h 4792766"/>
              <a:gd name="connsiteX7" fmla="*/ 0 w 11506200"/>
              <a:gd name="connsiteY7" fmla="*/ 292023 h 4792766"/>
              <a:gd name="connsiteX8" fmla="*/ 292023 w 11506200"/>
              <a:gd name="connsiteY8" fmla="*/ 0 h 47927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6200" h="4792766">
                <a:moveTo>
                  <a:pt x="292023" y="0"/>
                </a:moveTo>
                <a:lnTo>
                  <a:pt x="11214177" y="0"/>
                </a:lnTo>
                <a:cubicBezTo>
                  <a:pt x="11375457" y="0"/>
                  <a:pt x="11506200" y="130743"/>
                  <a:pt x="11506200" y="292023"/>
                </a:cubicBezTo>
                <a:lnTo>
                  <a:pt x="11506200" y="4500743"/>
                </a:lnTo>
                <a:cubicBezTo>
                  <a:pt x="11506200" y="4662023"/>
                  <a:pt x="11375457" y="4792766"/>
                  <a:pt x="11214177" y="4792766"/>
                </a:cubicBezTo>
                <a:lnTo>
                  <a:pt x="292023" y="4792766"/>
                </a:lnTo>
                <a:cubicBezTo>
                  <a:pt x="130743" y="4792766"/>
                  <a:pt x="0" y="4662023"/>
                  <a:pt x="0" y="4500743"/>
                </a:cubicBezTo>
                <a:lnTo>
                  <a:pt x="0" y="292023"/>
                </a:lnTo>
                <a:cubicBezTo>
                  <a:pt x="0" y="130743"/>
                  <a:pt x="130743" y="0"/>
                  <a:pt x="292023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6CD91AB5-8D64-469B-81DF-A26B406D2B5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65125"/>
          </a:xfrm>
        </p:spPr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3511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11480"/>
            <a:ext cx="11045952" cy="1828800"/>
          </a:xfrm>
        </p:spPr>
        <p:txBody>
          <a:bodyPr anchor="t">
            <a:normAutofit/>
          </a:bodyPr>
          <a:lstStyle>
            <a:lvl1pPr>
              <a:defRPr sz="8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98464" y="2423160"/>
            <a:ext cx="5486400" cy="3886200"/>
          </a:xfr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BB0C55-2E11-4E7F-9EF8-868B07C6C42C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8977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4384" y="1012952"/>
            <a:ext cx="4023360" cy="1636776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8">
            <a:extLst>
              <a:ext uri="{FF2B5EF4-FFF2-40B4-BE49-F238E27FC236}">
                <a16:creationId xmlns:a16="http://schemas.microsoft.com/office/drawing/2014/main" id="{FE8E4848-C9F6-6844-AB1C-C4F0E8A472A1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342901" y="345109"/>
            <a:ext cx="6714969" cy="6163508"/>
          </a:xfrm>
          <a:custGeom>
            <a:avLst/>
            <a:gdLst>
              <a:gd name="connsiteX0" fmla="*/ 281857 w 6714969"/>
              <a:gd name="connsiteY0" fmla="*/ 0 h 6163508"/>
              <a:gd name="connsiteX1" fmla="*/ 6433112 w 6714969"/>
              <a:gd name="connsiteY1" fmla="*/ 0 h 6163508"/>
              <a:gd name="connsiteX2" fmla="*/ 6714969 w 6714969"/>
              <a:gd name="connsiteY2" fmla="*/ 281857 h 6163508"/>
              <a:gd name="connsiteX3" fmla="*/ 6714969 w 6714969"/>
              <a:gd name="connsiteY3" fmla="*/ 5881651 h 6163508"/>
              <a:gd name="connsiteX4" fmla="*/ 6433112 w 6714969"/>
              <a:gd name="connsiteY4" fmla="*/ 6163508 h 6163508"/>
              <a:gd name="connsiteX5" fmla="*/ 281857 w 6714969"/>
              <a:gd name="connsiteY5" fmla="*/ 6163508 h 6163508"/>
              <a:gd name="connsiteX6" fmla="*/ 0 w 6714969"/>
              <a:gd name="connsiteY6" fmla="*/ 5881651 h 6163508"/>
              <a:gd name="connsiteX7" fmla="*/ 0 w 6714969"/>
              <a:gd name="connsiteY7" fmla="*/ 281857 h 6163508"/>
              <a:gd name="connsiteX8" fmla="*/ 281857 w 6714969"/>
              <a:gd name="connsiteY8" fmla="*/ 0 h 61635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14969" h="6163508">
                <a:moveTo>
                  <a:pt x="281857" y="0"/>
                </a:moveTo>
                <a:lnTo>
                  <a:pt x="6433112" y="0"/>
                </a:lnTo>
                <a:cubicBezTo>
                  <a:pt x="6588777" y="0"/>
                  <a:pt x="6714969" y="126192"/>
                  <a:pt x="6714969" y="281857"/>
                </a:cubicBezTo>
                <a:lnTo>
                  <a:pt x="6714969" y="5881651"/>
                </a:lnTo>
                <a:cubicBezTo>
                  <a:pt x="6714969" y="6037316"/>
                  <a:pt x="6588777" y="6163508"/>
                  <a:pt x="6433112" y="6163508"/>
                </a:cubicBezTo>
                <a:lnTo>
                  <a:pt x="281857" y="6163508"/>
                </a:lnTo>
                <a:cubicBezTo>
                  <a:pt x="126192" y="6163508"/>
                  <a:pt x="0" y="6037316"/>
                  <a:pt x="0" y="5881651"/>
                </a:cubicBezTo>
                <a:lnTo>
                  <a:pt x="0" y="281857"/>
                </a:lnTo>
                <a:cubicBezTo>
                  <a:pt x="0" y="126192"/>
                  <a:pt x="126192" y="0"/>
                  <a:pt x="281857" y="0"/>
                </a:cubicBezTo>
                <a:close/>
              </a:path>
            </a:pathLst>
          </a:custGeom>
          <a:blipFill dpi="0" rotWithShape="1">
            <a:blip r:embed="rId2">
              <a:alphaModFix amt="65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644384" y="2896616"/>
            <a:ext cx="4023360" cy="3364992"/>
          </a:xfrm>
        </p:spPr>
        <p:txBody>
          <a:bodyPr vert="horz" lIns="91440" tIns="45720" rIns="91440" bIns="45720" rtlCol="0">
            <a:normAutofit/>
          </a:bodyPr>
          <a:lstStyle>
            <a:lvl1pPr marL="342900" indent="-342900">
              <a:buFont typeface="+mj-lt"/>
              <a:buAutoNum type="arabicPeriod"/>
              <a:defRPr lang="en-US" dirty="0"/>
            </a:lvl1pPr>
            <a:lvl2pPr marL="571500" indent="-342900">
              <a:buFont typeface="+mj-lt"/>
              <a:buAutoNum type="arabicPeriod"/>
              <a:defRPr lang="en-US" dirty="0"/>
            </a:lvl2pPr>
            <a:lvl3pPr marL="800100" indent="-342900">
              <a:buFont typeface="+mj-lt"/>
              <a:buAutoNum type="arabicPeriod"/>
              <a:defRPr lang="en-US" dirty="0"/>
            </a:lvl3pPr>
            <a:lvl4pPr>
              <a:buFont typeface="+mj-lt"/>
              <a:buAutoNum type="arabicPeriod"/>
              <a:defRPr lang="en-US" dirty="0"/>
            </a:lvl4pPr>
            <a:lvl5pPr>
              <a:buFont typeface="+mj-lt"/>
              <a:buAutoNum type="arabicPeriod"/>
              <a:defRPr lang="en-US" dirty="0"/>
            </a:lvl5pPr>
          </a:lstStyle>
          <a:p>
            <a:pPr marL="228600" lvl="0" indent="-228600"/>
            <a:r>
              <a:rPr lang="en-US" dirty="0"/>
              <a:t>Click to edit Master text styles</a:t>
            </a:r>
          </a:p>
          <a:p>
            <a:pPr marL="228600" lvl="1" indent="-228600"/>
            <a:r>
              <a:rPr lang="en-US" dirty="0"/>
              <a:t>Second level</a:t>
            </a:r>
          </a:p>
          <a:p>
            <a:pPr marL="228600" lvl="2" indent="-228600"/>
            <a:r>
              <a:rPr lang="en-US" dirty="0"/>
              <a:t>Third level</a:t>
            </a:r>
          </a:p>
          <a:p>
            <a:pPr marL="228600" lvl="3" indent="-228600"/>
            <a:r>
              <a:rPr lang="en-US" dirty="0"/>
              <a:t>Fourth level</a:t>
            </a:r>
          </a:p>
          <a:p>
            <a:pPr marL="228600" lvl="4" indent="-228600"/>
            <a:r>
              <a:rPr lang="en-US" dirty="0"/>
              <a:t>Fifth level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C9FCAD-E19B-4A0F-866E-979EDEC4B525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37394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478024"/>
            <a:ext cx="4325112" cy="2454796"/>
          </a:xfrm>
        </p:spPr>
        <p:txBody>
          <a:bodyPr anchor="t">
            <a:normAutofit/>
          </a:bodyPr>
          <a:lstStyle>
            <a:lvl1pPr>
              <a:defRPr sz="4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2478024"/>
            <a:ext cx="4325112" cy="24597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9B4A14-E3E2-4038-B0C4-0EC5ECBDA17A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11959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14984" y="2039112"/>
            <a:ext cx="3813048" cy="353872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2039112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01396-E7F4-44BB-B3C1-CAADE8EE1BCB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34065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00200"/>
            <a:ext cx="4142232" cy="46360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1600200"/>
            <a:ext cx="5788152" cy="46360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603B70-0873-4F91-B20E-188F8FCBC95A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6819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4032504" cy="3621024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422392" y="640080"/>
            <a:ext cx="5971032" cy="57241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211211-1BBF-43C8-98F1-415153382D43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053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425696" y="640080"/>
            <a:ext cx="7159752" cy="57197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3C37F1-4FE0-40C5-A1CC-AC65E60D9E3F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82979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50408" y="548640"/>
            <a:ext cx="6035040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F226A48-373B-47E6-1E90-9892366CC9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0"/>
            <a:ext cx="4501152" cy="6172200"/>
          </a:xfrm>
          <a:custGeom>
            <a:avLst/>
            <a:gdLst>
              <a:gd name="connsiteX0" fmla="*/ 332635 w 4501152"/>
              <a:gd name="connsiteY0" fmla="*/ 0 h 6172200"/>
              <a:gd name="connsiteX1" fmla="*/ 4168517 w 4501152"/>
              <a:gd name="connsiteY1" fmla="*/ 0 h 6172200"/>
              <a:gd name="connsiteX2" fmla="*/ 4501152 w 4501152"/>
              <a:gd name="connsiteY2" fmla="*/ 331423 h 6172200"/>
              <a:gd name="connsiteX3" fmla="*/ 4501152 w 4501152"/>
              <a:gd name="connsiteY3" fmla="*/ 5840778 h 6172200"/>
              <a:gd name="connsiteX4" fmla="*/ 4168517 w 4501152"/>
              <a:gd name="connsiteY4" fmla="*/ 6172200 h 6172200"/>
              <a:gd name="connsiteX5" fmla="*/ 332635 w 4501152"/>
              <a:gd name="connsiteY5" fmla="*/ 6172200 h 6172200"/>
              <a:gd name="connsiteX6" fmla="*/ 0 w 4501152"/>
              <a:gd name="connsiteY6" fmla="*/ 5840778 h 6172200"/>
              <a:gd name="connsiteX7" fmla="*/ 0 w 4501152"/>
              <a:gd name="connsiteY7" fmla="*/ 331423 h 6172200"/>
              <a:gd name="connsiteX8" fmla="*/ 332635 w 4501152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501152" h="6172200">
                <a:moveTo>
                  <a:pt x="332635" y="0"/>
                </a:moveTo>
                <a:lnTo>
                  <a:pt x="4168517" y="0"/>
                </a:lnTo>
                <a:cubicBezTo>
                  <a:pt x="4352226" y="0"/>
                  <a:pt x="4501152" y="148383"/>
                  <a:pt x="4501152" y="331423"/>
                </a:cubicBezTo>
                <a:lnTo>
                  <a:pt x="4501152" y="5840778"/>
                </a:lnTo>
                <a:cubicBezTo>
                  <a:pt x="4501152" y="6023817"/>
                  <a:pt x="4352226" y="6172200"/>
                  <a:pt x="4168517" y="6172200"/>
                </a:cubicBezTo>
                <a:lnTo>
                  <a:pt x="332635" y="6172200"/>
                </a:lnTo>
                <a:cubicBezTo>
                  <a:pt x="148926" y="6172200"/>
                  <a:pt x="0" y="6023817"/>
                  <a:pt x="0" y="5840778"/>
                </a:cubicBezTo>
                <a:lnTo>
                  <a:pt x="0" y="331423"/>
                </a:lnTo>
                <a:cubicBezTo>
                  <a:pt x="0" y="148383"/>
                  <a:pt x="148926" y="0"/>
                  <a:pt x="33263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550408" y="1828800"/>
            <a:ext cx="6035040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B0F37310-2C84-4F72-97F3-ED5E52F7A674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443224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40"/>
            <a:ext cx="6135624" cy="1143000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828800"/>
            <a:ext cx="6135624" cy="44897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D7373D-8BEF-4D11-A85D-4ADD8461D8CF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7F11DC52-D1FD-A255-1A04-7A15A9DE3C8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353304" y="352327"/>
            <a:ext cx="4495799" cy="6172200"/>
          </a:xfrm>
          <a:custGeom>
            <a:avLst/>
            <a:gdLst>
              <a:gd name="connsiteX0" fmla="*/ 293171 w 4495799"/>
              <a:gd name="connsiteY0" fmla="*/ 0 h 6172200"/>
              <a:gd name="connsiteX1" fmla="*/ 4202628 w 4495799"/>
              <a:gd name="connsiteY1" fmla="*/ 0 h 6172200"/>
              <a:gd name="connsiteX2" fmla="*/ 4495799 w 4495799"/>
              <a:gd name="connsiteY2" fmla="*/ 293171 h 6172200"/>
              <a:gd name="connsiteX3" fmla="*/ 4495799 w 4495799"/>
              <a:gd name="connsiteY3" fmla="*/ 5879029 h 6172200"/>
              <a:gd name="connsiteX4" fmla="*/ 4202628 w 4495799"/>
              <a:gd name="connsiteY4" fmla="*/ 6172200 h 6172200"/>
              <a:gd name="connsiteX5" fmla="*/ 293171 w 4495799"/>
              <a:gd name="connsiteY5" fmla="*/ 6172200 h 6172200"/>
              <a:gd name="connsiteX6" fmla="*/ 0 w 4495799"/>
              <a:gd name="connsiteY6" fmla="*/ 5879029 h 6172200"/>
              <a:gd name="connsiteX7" fmla="*/ 0 w 4495799"/>
              <a:gd name="connsiteY7" fmla="*/ 293171 h 6172200"/>
              <a:gd name="connsiteX8" fmla="*/ 293171 w 4495799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495799" h="6172200">
                <a:moveTo>
                  <a:pt x="293171" y="0"/>
                </a:moveTo>
                <a:lnTo>
                  <a:pt x="4202628" y="0"/>
                </a:lnTo>
                <a:cubicBezTo>
                  <a:pt x="4364542" y="0"/>
                  <a:pt x="4495799" y="131257"/>
                  <a:pt x="4495799" y="293171"/>
                </a:cubicBezTo>
                <a:lnTo>
                  <a:pt x="4495799" y="5879029"/>
                </a:lnTo>
                <a:cubicBezTo>
                  <a:pt x="4495799" y="6040943"/>
                  <a:pt x="4364542" y="6172200"/>
                  <a:pt x="4202628" y="6172200"/>
                </a:cubicBezTo>
                <a:lnTo>
                  <a:pt x="293171" y="6172200"/>
                </a:lnTo>
                <a:cubicBezTo>
                  <a:pt x="131257" y="6172200"/>
                  <a:pt x="0" y="6040943"/>
                  <a:pt x="0" y="5879029"/>
                </a:cubicBezTo>
                <a:lnTo>
                  <a:pt x="0" y="293171"/>
                </a:lnTo>
                <a:cubicBezTo>
                  <a:pt x="0" y="131257"/>
                  <a:pt x="131257" y="0"/>
                  <a:pt x="29317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8190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820076" y="320040"/>
            <a:ext cx="6766560" cy="932688"/>
          </a:xfrm>
        </p:spPr>
        <p:txBody>
          <a:bodyPr anchor="b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9539F8C7-DD74-7177-C2DA-02533B6576FD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820076" y="1380744"/>
            <a:ext cx="676656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04D0A65-74B1-4258-9347-517577BEF7B0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2058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796B54-ED46-4036-80F8-E8EFB102CB2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2570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320040"/>
            <a:ext cx="685800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1380744"/>
            <a:ext cx="685800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B00591-709C-49DC-8FE0-9F32B5969F72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26FEEE5C-15B3-8386-23D3-B6B236C668F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046768" y="344424"/>
            <a:ext cx="3808553" cy="6172200"/>
          </a:xfrm>
          <a:custGeom>
            <a:avLst/>
            <a:gdLst>
              <a:gd name="connsiteX0" fmla="*/ 292116 w 3808553"/>
              <a:gd name="connsiteY0" fmla="*/ 0 h 6172200"/>
              <a:gd name="connsiteX1" fmla="*/ 3516437 w 3808553"/>
              <a:gd name="connsiteY1" fmla="*/ 0 h 6172200"/>
              <a:gd name="connsiteX2" fmla="*/ 3808553 w 3808553"/>
              <a:gd name="connsiteY2" fmla="*/ 292116 h 6172200"/>
              <a:gd name="connsiteX3" fmla="*/ 3808553 w 3808553"/>
              <a:gd name="connsiteY3" fmla="*/ 5880084 h 6172200"/>
              <a:gd name="connsiteX4" fmla="*/ 3516437 w 3808553"/>
              <a:gd name="connsiteY4" fmla="*/ 6172200 h 6172200"/>
              <a:gd name="connsiteX5" fmla="*/ 292116 w 3808553"/>
              <a:gd name="connsiteY5" fmla="*/ 6172200 h 6172200"/>
              <a:gd name="connsiteX6" fmla="*/ 0 w 3808553"/>
              <a:gd name="connsiteY6" fmla="*/ 5880084 h 6172200"/>
              <a:gd name="connsiteX7" fmla="*/ 0 w 3808553"/>
              <a:gd name="connsiteY7" fmla="*/ 292116 h 6172200"/>
              <a:gd name="connsiteX8" fmla="*/ 292116 w 3808553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808553" h="6172200">
                <a:moveTo>
                  <a:pt x="292116" y="0"/>
                </a:moveTo>
                <a:lnTo>
                  <a:pt x="3516437" y="0"/>
                </a:lnTo>
                <a:cubicBezTo>
                  <a:pt x="3677768" y="0"/>
                  <a:pt x="3808553" y="130785"/>
                  <a:pt x="3808553" y="292116"/>
                </a:cubicBezTo>
                <a:lnTo>
                  <a:pt x="3808553" y="5880084"/>
                </a:lnTo>
                <a:cubicBezTo>
                  <a:pt x="3808553" y="6041415"/>
                  <a:pt x="3677768" y="6172200"/>
                  <a:pt x="3516437" y="6172200"/>
                </a:cubicBezTo>
                <a:lnTo>
                  <a:pt x="292116" y="6172200"/>
                </a:lnTo>
                <a:cubicBezTo>
                  <a:pt x="130785" y="6172200"/>
                  <a:pt x="0" y="6041415"/>
                  <a:pt x="0" y="5880084"/>
                </a:cubicBezTo>
                <a:lnTo>
                  <a:pt x="0" y="292116"/>
                </a:lnTo>
                <a:cubicBezTo>
                  <a:pt x="0" y="130785"/>
                  <a:pt x="130785" y="0"/>
                  <a:pt x="2921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73113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601755"/>
            <a:ext cx="438912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2276856"/>
            <a:ext cx="438912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53D0D37D-152B-44E6-AB8F-60E41FE679D7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92152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4480560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7" y="2276856"/>
            <a:ext cx="4480560" cy="404164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3FD62D-5EED-4798-9EBA-B6E1A9B98072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90156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6328" y="320040"/>
            <a:ext cx="4389120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B281557-D8C5-3666-A17C-BD66A5F9C04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1522" y="342902"/>
            <a:ext cx="6249778" cy="6172343"/>
          </a:xfrm>
          <a:custGeom>
            <a:avLst/>
            <a:gdLst>
              <a:gd name="connsiteX0" fmla="*/ 258473 w 6249778"/>
              <a:gd name="connsiteY0" fmla="*/ 0 h 6172343"/>
              <a:gd name="connsiteX1" fmla="*/ 5991306 w 6249778"/>
              <a:gd name="connsiteY1" fmla="*/ 0 h 6172343"/>
              <a:gd name="connsiteX2" fmla="*/ 6249778 w 6249778"/>
              <a:gd name="connsiteY2" fmla="*/ 257942 h 6172343"/>
              <a:gd name="connsiteX3" fmla="*/ 6249778 w 6249778"/>
              <a:gd name="connsiteY3" fmla="*/ 5914401 h 6172343"/>
              <a:gd name="connsiteX4" fmla="*/ 5991306 w 6249778"/>
              <a:gd name="connsiteY4" fmla="*/ 6172343 h 6172343"/>
              <a:gd name="connsiteX5" fmla="*/ 258473 w 6249778"/>
              <a:gd name="connsiteY5" fmla="*/ 6172343 h 6172343"/>
              <a:gd name="connsiteX6" fmla="*/ 0 w 6249778"/>
              <a:gd name="connsiteY6" fmla="*/ 5914401 h 6172343"/>
              <a:gd name="connsiteX7" fmla="*/ 0 w 6249778"/>
              <a:gd name="connsiteY7" fmla="*/ 257942 h 6172343"/>
              <a:gd name="connsiteX8" fmla="*/ 258473 w 6249778"/>
              <a:gd name="connsiteY8" fmla="*/ 0 h 61723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49778" h="6172343">
                <a:moveTo>
                  <a:pt x="258473" y="0"/>
                </a:moveTo>
                <a:lnTo>
                  <a:pt x="5991306" y="0"/>
                </a:lnTo>
                <a:cubicBezTo>
                  <a:pt x="6134057" y="0"/>
                  <a:pt x="6249778" y="115484"/>
                  <a:pt x="6249778" y="257942"/>
                </a:cubicBezTo>
                <a:lnTo>
                  <a:pt x="6249778" y="5914401"/>
                </a:lnTo>
                <a:cubicBezTo>
                  <a:pt x="6249778" y="6056859"/>
                  <a:pt x="6134057" y="6172343"/>
                  <a:pt x="5991306" y="6172343"/>
                </a:cubicBezTo>
                <a:lnTo>
                  <a:pt x="258473" y="6172343"/>
                </a:lnTo>
                <a:cubicBezTo>
                  <a:pt x="115722" y="6172343"/>
                  <a:pt x="0" y="6056859"/>
                  <a:pt x="0" y="5914401"/>
                </a:cubicBezTo>
                <a:lnTo>
                  <a:pt x="0" y="257942"/>
                </a:lnTo>
                <a:cubicBezTo>
                  <a:pt x="0" y="115484"/>
                  <a:pt x="115722" y="0"/>
                  <a:pt x="258473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96328" y="1380744"/>
            <a:ext cx="4389120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6FCFE97D-4F8B-4270-9223-9617008B9FA3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18278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320040"/>
            <a:ext cx="4573413" cy="93268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6" y="1380744"/>
            <a:ext cx="4573413" cy="498348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1B1D5C-1F84-4585-9043-549E87BD77AE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00846273-A5CB-BDCB-C625-903F863EC30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737594" y="342900"/>
            <a:ext cx="6111507" cy="6172338"/>
          </a:xfrm>
          <a:custGeom>
            <a:avLst/>
            <a:gdLst>
              <a:gd name="connsiteX0" fmla="*/ 269395 w 6111507"/>
              <a:gd name="connsiteY0" fmla="*/ 0 h 6172338"/>
              <a:gd name="connsiteX1" fmla="*/ 5842112 w 6111507"/>
              <a:gd name="connsiteY1" fmla="*/ 0 h 6172338"/>
              <a:gd name="connsiteX2" fmla="*/ 6111507 w 6111507"/>
              <a:gd name="connsiteY2" fmla="*/ 268145 h 6172338"/>
              <a:gd name="connsiteX3" fmla="*/ 6111507 w 6111507"/>
              <a:gd name="connsiteY3" fmla="*/ 5904194 h 6172338"/>
              <a:gd name="connsiteX4" fmla="*/ 5842112 w 6111507"/>
              <a:gd name="connsiteY4" fmla="*/ 6172338 h 6172338"/>
              <a:gd name="connsiteX5" fmla="*/ 269395 w 6111507"/>
              <a:gd name="connsiteY5" fmla="*/ 6172338 h 6172338"/>
              <a:gd name="connsiteX6" fmla="*/ 0 w 6111507"/>
              <a:gd name="connsiteY6" fmla="*/ 5904194 h 6172338"/>
              <a:gd name="connsiteX7" fmla="*/ 0 w 6111507"/>
              <a:gd name="connsiteY7" fmla="*/ 268145 h 6172338"/>
              <a:gd name="connsiteX8" fmla="*/ 269395 w 6111507"/>
              <a:gd name="connsiteY8" fmla="*/ 0 h 6172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111507" h="6172338">
                <a:moveTo>
                  <a:pt x="269395" y="0"/>
                </a:moveTo>
                <a:lnTo>
                  <a:pt x="5842112" y="0"/>
                </a:lnTo>
                <a:cubicBezTo>
                  <a:pt x="5990895" y="0"/>
                  <a:pt x="6111507" y="120052"/>
                  <a:pt x="6111507" y="268145"/>
                </a:cubicBezTo>
                <a:lnTo>
                  <a:pt x="6111507" y="5904194"/>
                </a:lnTo>
                <a:cubicBezTo>
                  <a:pt x="6111507" y="6052286"/>
                  <a:pt x="5990895" y="6172338"/>
                  <a:pt x="5842112" y="6172338"/>
                </a:cubicBezTo>
                <a:lnTo>
                  <a:pt x="269395" y="6172338"/>
                </a:lnTo>
                <a:cubicBezTo>
                  <a:pt x="120612" y="6172338"/>
                  <a:pt x="0" y="6052286"/>
                  <a:pt x="0" y="5904194"/>
                </a:cubicBezTo>
                <a:lnTo>
                  <a:pt x="0" y="268145"/>
                </a:lnTo>
                <a:cubicBezTo>
                  <a:pt x="0" y="120052"/>
                  <a:pt x="120612" y="0"/>
                  <a:pt x="26939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586510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21040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21040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71EB90F8-5A2D-4795-872B-662FE96339B2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872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3401568" cy="15270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502843" y="342901"/>
            <a:ext cx="7346257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2276856"/>
            <a:ext cx="3401568" cy="404164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A22F9C2-5647-4E58-BE9B-A16834D13FE3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6974674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1896" y="1078992"/>
            <a:ext cx="3273552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5B0EC94-28E6-D665-7491-10A308B0B426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2900" y="342901"/>
            <a:ext cx="7391400" cy="6172200"/>
          </a:xfrm>
          <a:custGeom>
            <a:avLst/>
            <a:gdLst>
              <a:gd name="connsiteX0" fmla="*/ 267246 w 7391400"/>
              <a:gd name="connsiteY0" fmla="*/ 0 h 6172200"/>
              <a:gd name="connsiteX1" fmla="*/ 7124155 w 7391400"/>
              <a:gd name="connsiteY1" fmla="*/ 0 h 6172200"/>
              <a:gd name="connsiteX2" fmla="*/ 7391400 w 7391400"/>
              <a:gd name="connsiteY2" fmla="*/ 266886 h 6172200"/>
              <a:gd name="connsiteX3" fmla="*/ 7391400 w 7391400"/>
              <a:gd name="connsiteY3" fmla="*/ 5905314 h 6172200"/>
              <a:gd name="connsiteX4" fmla="*/ 7124155 w 7391400"/>
              <a:gd name="connsiteY4" fmla="*/ 6172200 h 6172200"/>
              <a:gd name="connsiteX5" fmla="*/ 267246 w 7391400"/>
              <a:gd name="connsiteY5" fmla="*/ 6172200 h 6172200"/>
              <a:gd name="connsiteX6" fmla="*/ 0 w 7391400"/>
              <a:gd name="connsiteY6" fmla="*/ 5905314 h 6172200"/>
              <a:gd name="connsiteX7" fmla="*/ 0 w 7391400"/>
              <a:gd name="connsiteY7" fmla="*/ 266886 h 6172200"/>
              <a:gd name="connsiteX8" fmla="*/ 267246 w 73914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391400" h="6172200">
                <a:moveTo>
                  <a:pt x="267246" y="0"/>
                </a:moveTo>
                <a:lnTo>
                  <a:pt x="7124155" y="0"/>
                </a:lnTo>
                <a:cubicBezTo>
                  <a:pt x="7271750" y="0"/>
                  <a:pt x="7391400" y="119489"/>
                  <a:pt x="7391400" y="266886"/>
                </a:cubicBezTo>
                <a:lnTo>
                  <a:pt x="7391400" y="5905314"/>
                </a:lnTo>
                <a:cubicBezTo>
                  <a:pt x="7391400" y="6052711"/>
                  <a:pt x="7271750" y="6172200"/>
                  <a:pt x="7124155" y="6172200"/>
                </a:cubicBezTo>
                <a:lnTo>
                  <a:pt x="267246" y="6172200"/>
                </a:lnTo>
                <a:cubicBezTo>
                  <a:pt x="119650" y="6172200"/>
                  <a:pt x="0" y="6052711"/>
                  <a:pt x="0" y="5905314"/>
                </a:cubicBezTo>
                <a:lnTo>
                  <a:pt x="0" y="266886"/>
                </a:lnTo>
                <a:cubicBezTo>
                  <a:pt x="0" y="119489"/>
                  <a:pt x="119650" y="0"/>
                  <a:pt x="26724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1896" y="3099816"/>
            <a:ext cx="3273552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9B124E6D-88B1-474F-9E7C-C29F02FACC38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543750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2" y="5111854"/>
            <a:ext cx="3739279" cy="138988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D5837EDE-723C-6CF6-EB95-3AEDA1F07E9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339373" y="320043"/>
            <a:ext cx="11509730" cy="4404825"/>
          </a:xfrm>
          <a:custGeom>
            <a:avLst/>
            <a:gdLst>
              <a:gd name="connsiteX0" fmla="*/ 299132 w 11509730"/>
              <a:gd name="connsiteY0" fmla="*/ 0 h 4404825"/>
              <a:gd name="connsiteX1" fmla="*/ 11210598 w 11509730"/>
              <a:gd name="connsiteY1" fmla="*/ 0 h 4404825"/>
              <a:gd name="connsiteX2" fmla="*/ 11509730 w 11509730"/>
              <a:gd name="connsiteY2" fmla="*/ 299132 h 4404825"/>
              <a:gd name="connsiteX3" fmla="*/ 11509730 w 11509730"/>
              <a:gd name="connsiteY3" fmla="*/ 4105693 h 4404825"/>
              <a:gd name="connsiteX4" fmla="*/ 11210598 w 11509730"/>
              <a:gd name="connsiteY4" fmla="*/ 4404825 h 4404825"/>
              <a:gd name="connsiteX5" fmla="*/ 299132 w 11509730"/>
              <a:gd name="connsiteY5" fmla="*/ 4404825 h 4404825"/>
              <a:gd name="connsiteX6" fmla="*/ 0 w 11509730"/>
              <a:gd name="connsiteY6" fmla="*/ 4105693 h 4404825"/>
              <a:gd name="connsiteX7" fmla="*/ 0 w 11509730"/>
              <a:gd name="connsiteY7" fmla="*/ 299132 h 4404825"/>
              <a:gd name="connsiteX8" fmla="*/ 299132 w 11509730"/>
              <a:gd name="connsiteY8" fmla="*/ 0 h 44048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4404825">
                <a:moveTo>
                  <a:pt x="299132" y="0"/>
                </a:moveTo>
                <a:lnTo>
                  <a:pt x="11210598" y="0"/>
                </a:lnTo>
                <a:cubicBezTo>
                  <a:pt x="11375804" y="0"/>
                  <a:pt x="11509730" y="133926"/>
                  <a:pt x="11509730" y="299132"/>
                </a:cubicBezTo>
                <a:lnTo>
                  <a:pt x="11509730" y="4105693"/>
                </a:lnTo>
                <a:cubicBezTo>
                  <a:pt x="11509730" y="4270899"/>
                  <a:pt x="11375804" y="4404825"/>
                  <a:pt x="11210598" y="4404825"/>
                </a:cubicBezTo>
                <a:lnTo>
                  <a:pt x="299132" y="4404825"/>
                </a:lnTo>
                <a:cubicBezTo>
                  <a:pt x="133926" y="4404825"/>
                  <a:pt x="0" y="4270899"/>
                  <a:pt x="0" y="4105693"/>
                </a:cubicBezTo>
                <a:lnTo>
                  <a:pt x="0" y="299132"/>
                </a:lnTo>
                <a:cubicBezTo>
                  <a:pt x="0" y="133926"/>
                  <a:pt x="133926" y="0"/>
                  <a:pt x="299132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D21C7E-4348-443E-B7C8-EE213DFF1CB1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51928" y="5111854"/>
            <a:ext cx="6400800" cy="1389888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2862221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BCE7E7D-ED4A-B625-6CB8-4D71682F63D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20042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2BB8D-1BA0-4790-987D-651470CA8928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4162318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61690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459028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591348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64B5AC7-D387-41BC-BBB6-F6DD0E8CACDB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41416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33" y="561425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86A25225-80A2-7139-2A81-39CA926639FF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39373" y="3067414"/>
            <a:ext cx="11509730" cy="3458229"/>
          </a:xfrm>
          <a:custGeom>
            <a:avLst/>
            <a:gdLst>
              <a:gd name="connsiteX0" fmla="*/ 351529 w 11509730"/>
              <a:gd name="connsiteY0" fmla="*/ 0 h 3458229"/>
              <a:gd name="connsiteX1" fmla="*/ 11158201 w 11509730"/>
              <a:gd name="connsiteY1" fmla="*/ 0 h 3458229"/>
              <a:gd name="connsiteX2" fmla="*/ 11509730 w 11509730"/>
              <a:gd name="connsiteY2" fmla="*/ 351529 h 3458229"/>
              <a:gd name="connsiteX3" fmla="*/ 11509730 w 11509730"/>
              <a:gd name="connsiteY3" fmla="*/ 3106700 h 3458229"/>
              <a:gd name="connsiteX4" fmla="*/ 11158201 w 11509730"/>
              <a:gd name="connsiteY4" fmla="*/ 3458229 h 3458229"/>
              <a:gd name="connsiteX5" fmla="*/ 351529 w 11509730"/>
              <a:gd name="connsiteY5" fmla="*/ 3458229 h 3458229"/>
              <a:gd name="connsiteX6" fmla="*/ 0 w 11509730"/>
              <a:gd name="connsiteY6" fmla="*/ 3106700 h 3458229"/>
              <a:gd name="connsiteX7" fmla="*/ 0 w 11509730"/>
              <a:gd name="connsiteY7" fmla="*/ 351529 h 3458229"/>
              <a:gd name="connsiteX8" fmla="*/ 351529 w 11509730"/>
              <a:gd name="connsiteY8" fmla="*/ 0 h 34582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1509730" h="3458229">
                <a:moveTo>
                  <a:pt x="351529" y="0"/>
                </a:moveTo>
                <a:lnTo>
                  <a:pt x="11158201" y="0"/>
                </a:lnTo>
                <a:cubicBezTo>
                  <a:pt x="11352345" y="0"/>
                  <a:pt x="11509730" y="157385"/>
                  <a:pt x="11509730" y="351529"/>
                </a:cubicBezTo>
                <a:lnTo>
                  <a:pt x="11509730" y="3106700"/>
                </a:lnTo>
                <a:cubicBezTo>
                  <a:pt x="11509730" y="3300844"/>
                  <a:pt x="11352345" y="3458229"/>
                  <a:pt x="11158201" y="3458229"/>
                </a:cubicBezTo>
                <a:lnTo>
                  <a:pt x="351529" y="3458229"/>
                </a:lnTo>
                <a:cubicBezTo>
                  <a:pt x="157385" y="3458229"/>
                  <a:pt x="0" y="3300844"/>
                  <a:pt x="0" y="3106700"/>
                </a:cubicBezTo>
                <a:lnTo>
                  <a:pt x="0" y="351529"/>
                </a:lnTo>
                <a:cubicBezTo>
                  <a:pt x="0" y="157385"/>
                  <a:pt x="157385" y="0"/>
                  <a:pt x="351529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6519672"/>
            <a:ext cx="3494314" cy="338328"/>
          </a:xfrm>
        </p:spPr>
        <p:txBody>
          <a:bodyPr/>
          <a:lstStyle/>
          <a:p>
            <a:fld id="{48CD4B21-9C97-4358-8E22-9F49A31BDF6B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561425"/>
            <a:ext cx="7772400" cy="2240280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6519672"/>
            <a:ext cx="2805405" cy="338328"/>
          </a:xfrm>
        </p:spPr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6519672"/>
            <a:ext cx="429207" cy="338328"/>
          </a:xfrm>
        </p:spPr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084264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603504"/>
            <a:ext cx="11155680" cy="970463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5F6FDB5-F783-3538-287C-754C11C3097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429768" y="1828800"/>
            <a:ext cx="6176399" cy="4425696"/>
          </a:xfrm>
          <a:custGeom>
            <a:avLst/>
            <a:gdLst>
              <a:gd name="connsiteX0" fmla="*/ 325421 w 6450717"/>
              <a:gd name="connsiteY0" fmla="*/ 0 h 4425696"/>
              <a:gd name="connsiteX1" fmla="*/ 6125296 w 6450717"/>
              <a:gd name="connsiteY1" fmla="*/ 0 h 4425696"/>
              <a:gd name="connsiteX2" fmla="*/ 6450717 w 6450717"/>
              <a:gd name="connsiteY2" fmla="*/ 325421 h 4425696"/>
              <a:gd name="connsiteX3" fmla="*/ 6450717 w 6450717"/>
              <a:gd name="connsiteY3" fmla="*/ 4100275 h 4425696"/>
              <a:gd name="connsiteX4" fmla="*/ 6125296 w 6450717"/>
              <a:gd name="connsiteY4" fmla="*/ 4425696 h 4425696"/>
              <a:gd name="connsiteX5" fmla="*/ 325421 w 6450717"/>
              <a:gd name="connsiteY5" fmla="*/ 4425696 h 4425696"/>
              <a:gd name="connsiteX6" fmla="*/ 0 w 6450717"/>
              <a:gd name="connsiteY6" fmla="*/ 4100275 h 4425696"/>
              <a:gd name="connsiteX7" fmla="*/ 0 w 6450717"/>
              <a:gd name="connsiteY7" fmla="*/ 325421 h 4425696"/>
              <a:gd name="connsiteX8" fmla="*/ 325421 w 6450717"/>
              <a:gd name="connsiteY8" fmla="*/ 0 h 4425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450717" h="4425696">
                <a:moveTo>
                  <a:pt x="325421" y="0"/>
                </a:moveTo>
                <a:lnTo>
                  <a:pt x="6125296" y="0"/>
                </a:lnTo>
                <a:cubicBezTo>
                  <a:pt x="6305021" y="0"/>
                  <a:pt x="6450717" y="145696"/>
                  <a:pt x="6450717" y="325421"/>
                </a:cubicBezTo>
                <a:lnTo>
                  <a:pt x="6450717" y="4100275"/>
                </a:lnTo>
                <a:cubicBezTo>
                  <a:pt x="6450717" y="4280000"/>
                  <a:pt x="6305021" y="4425696"/>
                  <a:pt x="6125296" y="4425696"/>
                </a:cubicBezTo>
                <a:lnTo>
                  <a:pt x="325421" y="4425696"/>
                </a:lnTo>
                <a:cubicBezTo>
                  <a:pt x="145696" y="4425696"/>
                  <a:pt x="0" y="4280000"/>
                  <a:pt x="0" y="4100275"/>
                </a:cubicBezTo>
                <a:lnTo>
                  <a:pt x="0" y="325421"/>
                </a:lnTo>
                <a:cubicBezTo>
                  <a:pt x="0" y="145696"/>
                  <a:pt x="145696" y="0"/>
                  <a:pt x="325421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287768" y="1828800"/>
            <a:ext cx="4297680" cy="442887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98FABC-5F70-4DE9-8A42-1DE3D93319BF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134913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48639"/>
            <a:ext cx="4855464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F5F2F272-6D18-7E06-3E9A-D10C5C502195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6"/>
            <a:ext cx="4775158" cy="4039043"/>
          </a:xfrm>
          <a:custGeom>
            <a:avLst/>
            <a:gdLst>
              <a:gd name="connsiteX0" fmla="*/ 305917 w 4855463"/>
              <a:gd name="connsiteY0" fmla="*/ 0 h 4039043"/>
              <a:gd name="connsiteX1" fmla="*/ 4549547 w 4855463"/>
              <a:gd name="connsiteY1" fmla="*/ 0 h 4039043"/>
              <a:gd name="connsiteX2" fmla="*/ 4849249 w 4855463"/>
              <a:gd name="connsiteY2" fmla="*/ 244264 h 4039043"/>
              <a:gd name="connsiteX3" fmla="*/ 4855463 w 4855463"/>
              <a:gd name="connsiteY3" fmla="*/ 305907 h 4039043"/>
              <a:gd name="connsiteX4" fmla="*/ 4855463 w 4855463"/>
              <a:gd name="connsiteY4" fmla="*/ 3733136 h 4039043"/>
              <a:gd name="connsiteX5" fmla="*/ 4849249 w 4855463"/>
              <a:gd name="connsiteY5" fmla="*/ 3794779 h 4039043"/>
              <a:gd name="connsiteX6" fmla="*/ 4549547 w 4855463"/>
              <a:gd name="connsiteY6" fmla="*/ 4039043 h 4039043"/>
              <a:gd name="connsiteX7" fmla="*/ 305917 w 4855463"/>
              <a:gd name="connsiteY7" fmla="*/ 4039043 h 4039043"/>
              <a:gd name="connsiteX8" fmla="*/ 0 w 4855463"/>
              <a:gd name="connsiteY8" fmla="*/ 3733126 h 4039043"/>
              <a:gd name="connsiteX9" fmla="*/ 0 w 4855463"/>
              <a:gd name="connsiteY9" fmla="*/ 305917 h 4039043"/>
              <a:gd name="connsiteX10" fmla="*/ 305917 w 4855463"/>
              <a:gd name="connsiteY10" fmla="*/ 0 h 40390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855463" h="4039043">
                <a:moveTo>
                  <a:pt x="305917" y="0"/>
                </a:moveTo>
                <a:lnTo>
                  <a:pt x="4549547" y="0"/>
                </a:lnTo>
                <a:cubicBezTo>
                  <a:pt x="4697381" y="0"/>
                  <a:pt x="4820723" y="104863"/>
                  <a:pt x="4849249" y="244264"/>
                </a:cubicBezTo>
                <a:lnTo>
                  <a:pt x="4855463" y="305907"/>
                </a:lnTo>
                <a:lnTo>
                  <a:pt x="4855463" y="3733136"/>
                </a:lnTo>
                <a:lnTo>
                  <a:pt x="4849249" y="3794779"/>
                </a:lnTo>
                <a:cubicBezTo>
                  <a:pt x="4820723" y="3934180"/>
                  <a:pt x="4697381" y="4039043"/>
                  <a:pt x="4549547" y="4039043"/>
                </a:cubicBezTo>
                <a:lnTo>
                  <a:pt x="305917" y="4039043"/>
                </a:lnTo>
                <a:cubicBezTo>
                  <a:pt x="136964" y="4039043"/>
                  <a:pt x="0" y="3902079"/>
                  <a:pt x="0" y="3733126"/>
                </a:cubicBezTo>
                <a:lnTo>
                  <a:pt x="0" y="305917"/>
                </a:lnTo>
                <a:cubicBezTo>
                  <a:pt x="0" y="136964"/>
                  <a:pt x="136964" y="0"/>
                  <a:pt x="305917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732AAB-0859-49C5-9F81-D3744B520913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06474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0218"/>
            <a:ext cx="3827439" cy="1453896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14639E5C-EF58-65A1-C364-F58DE761581C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0075" y="2293494"/>
            <a:ext cx="3666744" cy="4039044"/>
          </a:xfrm>
          <a:custGeom>
            <a:avLst/>
            <a:gdLst>
              <a:gd name="connsiteX0" fmla="*/ 292716 w 3666744"/>
              <a:gd name="connsiteY0" fmla="*/ 0 h 4039044"/>
              <a:gd name="connsiteX1" fmla="*/ 3374028 w 3666744"/>
              <a:gd name="connsiteY1" fmla="*/ 0 h 4039044"/>
              <a:gd name="connsiteX2" fmla="*/ 3666744 w 3666744"/>
              <a:gd name="connsiteY2" fmla="*/ 292716 h 4039044"/>
              <a:gd name="connsiteX3" fmla="*/ 3666744 w 3666744"/>
              <a:gd name="connsiteY3" fmla="*/ 3746328 h 4039044"/>
              <a:gd name="connsiteX4" fmla="*/ 3374028 w 3666744"/>
              <a:gd name="connsiteY4" fmla="*/ 4039044 h 4039044"/>
              <a:gd name="connsiteX5" fmla="*/ 292716 w 3666744"/>
              <a:gd name="connsiteY5" fmla="*/ 4039044 h 4039044"/>
              <a:gd name="connsiteX6" fmla="*/ 0 w 3666744"/>
              <a:gd name="connsiteY6" fmla="*/ 3746328 h 4039044"/>
              <a:gd name="connsiteX7" fmla="*/ 0 w 3666744"/>
              <a:gd name="connsiteY7" fmla="*/ 292716 h 4039044"/>
              <a:gd name="connsiteX8" fmla="*/ 292716 w 3666744"/>
              <a:gd name="connsiteY8" fmla="*/ 0 h 40390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3666744" h="4039044">
                <a:moveTo>
                  <a:pt x="292716" y="0"/>
                </a:moveTo>
                <a:lnTo>
                  <a:pt x="3374028" y="0"/>
                </a:lnTo>
                <a:cubicBezTo>
                  <a:pt x="3535691" y="0"/>
                  <a:pt x="3666744" y="131053"/>
                  <a:pt x="3666744" y="292716"/>
                </a:cubicBezTo>
                <a:lnTo>
                  <a:pt x="3666744" y="3746328"/>
                </a:lnTo>
                <a:cubicBezTo>
                  <a:pt x="3666744" y="3907991"/>
                  <a:pt x="3535691" y="4039044"/>
                  <a:pt x="3374028" y="4039044"/>
                </a:cubicBezTo>
                <a:lnTo>
                  <a:pt x="292716" y="4039044"/>
                </a:lnTo>
                <a:cubicBezTo>
                  <a:pt x="131053" y="4039044"/>
                  <a:pt x="0" y="3907991"/>
                  <a:pt x="0" y="3746328"/>
                </a:cubicBezTo>
                <a:lnTo>
                  <a:pt x="0" y="292716"/>
                </a:lnTo>
                <a:cubicBezTo>
                  <a:pt x="0" y="131053"/>
                  <a:pt x="131053" y="0"/>
                  <a:pt x="292716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120787" y="549275"/>
            <a:ext cx="6561138" cy="578815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3C0E27-EFA9-4706-B7B3-384BAC09CA5C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740624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4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38527-6BF7-45BD-8E9C-2BDCA53716A3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78824631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3776" y="4992624"/>
            <a:ext cx="11201400" cy="122529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E2D2C4-0829-4B37-AFA9-97EED5EA275A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93776" y="786384"/>
            <a:ext cx="11201400" cy="4206240"/>
          </a:xfrm>
        </p:spPr>
        <p:txBody>
          <a:bodyPr anchor="b">
            <a:normAutofit/>
          </a:bodyPr>
          <a:lstStyle>
            <a:lvl1pPr marL="0" indent="0" algn="ctr">
              <a:buNone/>
              <a:defRPr sz="2780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7206297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242A1-A384-8CB1-904B-45EEDF23C3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809744"/>
            <a:ext cx="5897880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4C6FDB9-A3B3-A4DB-D081-D27ECC704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13353C-D70D-4D92-85A4-BE6E7FCC2830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6D72DC-8ED1-FAB8-CD4C-7BDCAEA2C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FCFB0-1D5D-C25F-A74C-5CFB9C195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6F59BDE-94E7-56D6-3D7F-6145311BA2D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603504"/>
            <a:ext cx="11201400" cy="4206240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lnSpc>
                <a:spcPct val="90000"/>
              </a:lnSpc>
              <a:spcBef>
                <a:spcPts val="0"/>
              </a:spcBef>
              <a:buNone/>
              <a:defRPr lang="en-US" sz="27800" dirty="0">
                <a:solidFill>
                  <a:schemeClr val="tx2">
                    <a:lumMod val="90000"/>
                    <a:lumOff val="10000"/>
                  </a:schemeClr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294343416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7622C3-A8C0-4CE4-AFAA-25D23CB3242F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800" b="1"/>
            </a:lvl2pPr>
            <a:lvl3pPr marL="457200" indent="0">
              <a:lnSpc>
                <a:spcPct val="100000"/>
              </a:lnSpc>
              <a:buNone/>
              <a:defRPr sz="4400" b="1"/>
            </a:lvl3pPr>
            <a:lvl4pPr marL="685800" indent="0">
              <a:lnSpc>
                <a:spcPct val="100000"/>
              </a:lnSpc>
              <a:buNone/>
              <a:defRPr sz="4000" b="1"/>
            </a:lvl4pPr>
            <a:lvl5pPr marL="914400" indent="0">
              <a:lnSpc>
                <a:spcPct val="100000"/>
              </a:lnSpc>
              <a:buNone/>
              <a:defRPr sz="36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241471636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9B6EAC-4E38-4BC4-964B-55A6571A4EBF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1929384"/>
            <a:ext cx="8266176" cy="4142232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/>
              <a:t>Click to edit Statement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16162378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B2DDD8-66B1-484C-ABC1-3F6C2E131531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8266176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0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570269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11480"/>
            <a:ext cx="5397718" cy="37398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6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873752"/>
            <a:ext cx="4517136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A0D73698-4765-4C7F-8C74-6EF048F95E94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  <p:sp>
        <p:nvSpPr>
          <p:cNvPr id="11" name="Picture Placeholder 6">
            <a:extLst>
              <a:ext uri="{FF2B5EF4-FFF2-40B4-BE49-F238E27FC236}">
                <a16:creationId xmlns:a16="http://schemas.microsoft.com/office/drawing/2014/main" id="{8F28510C-0939-D915-FCC8-7D8AD447578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720113" y="342900"/>
            <a:ext cx="5131133" cy="6172200"/>
          </a:xfrm>
          <a:custGeom>
            <a:avLst/>
            <a:gdLst>
              <a:gd name="connsiteX0" fmla="*/ 305905 w 5334000"/>
              <a:gd name="connsiteY0" fmla="*/ 0 h 6172200"/>
              <a:gd name="connsiteX1" fmla="*/ 5028095 w 5334000"/>
              <a:gd name="connsiteY1" fmla="*/ 0 h 6172200"/>
              <a:gd name="connsiteX2" fmla="*/ 5334000 w 5334000"/>
              <a:gd name="connsiteY2" fmla="*/ 305905 h 6172200"/>
              <a:gd name="connsiteX3" fmla="*/ 5334000 w 5334000"/>
              <a:gd name="connsiteY3" fmla="*/ 5866295 h 6172200"/>
              <a:gd name="connsiteX4" fmla="*/ 5028095 w 5334000"/>
              <a:gd name="connsiteY4" fmla="*/ 6172200 h 6172200"/>
              <a:gd name="connsiteX5" fmla="*/ 305905 w 5334000"/>
              <a:gd name="connsiteY5" fmla="*/ 6172200 h 6172200"/>
              <a:gd name="connsiteX6" fmla="*/ 0 w 5334000"/>
              <a:gd name="connsiteY6" fmla="*/ 5866295 h 6172200"/>
              <a:gd name="connsiteX7" fmla="*/ 0 w 5334000"/>
              <a:gd name="connsiteY7" fmla="*/ 305905 h 6172200"/>
              <a:gd name="connsiteX8" fmla="*/ 305905 w 5334000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334000" h="6172200">
                <a:moveTo>
                  <a:pt x="305905" y="0"/>
                </a:moveTo>
                <a:lnTo>
                  <a:pt x="5028095" y="0"/>
                </a:lnTo>
                <a:cubicBezTo>
                  <a:pt x="5197042" y="0"/>
                  <a:pt x="5334000" y="136958"/>
                  <a:pt x="5334000" y="305905"/>
                </a:cubicBezTo>
                <a:lnTo>
                  <a:pt x="5334000" y="5866295"/>
                </a:lnTo>
                <a:cubicBezTo>
                  <a:pt x="5334000" y="6035242"/>
                  <a:pt x="5197042" y="6172200"/>
                  <a:pt x="5028095" y="6172200"/>
                </a:cubicBezTo>
                <a:lnTo>
                  <a:pt x="305905" y="6172200"/>
                </a:lnTo>
                <a:cubicBezTo>
                  <a:pt x="136958" y="6172200"/>
                  <a:pt x="0" y="6035242"/>
                  <a:pt x="0" y="5866295"/>
                </a:cubicBezTo>
                <a:lnTo>
                  <a:pt x="0" y="305905"/>
                </a:lnTo>
                <a:cubicBezTo>
                  <a:pt x="0" y="136958"/>
                  <a:pt x="136958" y="0"/>
                  <a:pt x="305905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623815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36776" y="5276088"/>
            <a:ext cx="9061704" cy="466344"/>
          </a:xfrm>
        </p:spPr>
        <p:txBody>
          <a:bodyPr anchor="t">
            <a:normAutofit/>
          </a:bodyPr>
          <a:lstStyle>
            <a:lvl1pPr>
              <a:lnSpc>
                <a:spcPct val="120000"/>
              </a:lnSpc>
              <a:defRPr sz="2200" b="1">
                <a:solidFill>
                  <a:schemeClr val="tx2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828800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0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6CBEC5-37D0-4E5C-8671-D7D2A06BE21B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304064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351F96B-ED98-BF55-D2B0-047000EF48E1}"/>
              </a:ext>
            </a:extLst>
          </p:cNvPr>
          <p:cNvSpPr/>
          <p:nvPr/>
        </p:nvSpPr>
        <p:spPr>
          <a:xfrm>
            <a:off x="806386" y="760151"/>
            <a:ext cx="10579222" cy="5337698"/>
          </a:xfrm>
          <a:prstGeom prst="roundRect">
            <a:avLst>
              <a:gd name="adj" fmla="val 6093"/>
            </a:avLst>
          </a:prstGeom>
          <a:solidFill>
            <a:schemeClr val="bg2"/>
          </a:solidFill>
          <a:ln w="2540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0EDE6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2093976"/>
            <a:ext cx="8695944" cy="2130552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36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46FC37-12B5-4EB9-BB05-B5E210E93FF0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0453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450699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438912"/>
            <a:ext cx="9619488" cy="4526280"/>
          </a:xfrm>
        </p:spPr>
        <p:txBody>
          <a:bodyPr anchor="ctr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0F6F3-6829-4CDD-B3A1-8F321E27194A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18450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31542D-3EA5-35E3-406E-8496EA7D404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8556" y="4965192"/>
            <a:ext cx="9148947" cy="1289304"/>
          </a:xfrm>
        </p:spPr>
        <p:txBody>
          <a:bodyPr anchor="b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BBD3F2A-2B85-D7B7-24A2-D01A281CD792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29768" y="1179576"/>
            <a:ext cx="9317736" cy="3785616"/>
          </a:xfrm>
        </p:spPr>
        <p:txBody>
          <a:bodyPr anchor="b">
            <a:normAutofit/>
          </a:bodyPr>
          <a:lstStyle>
            <a:lvl1pPr marL="164592" indent="-164592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48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4CA6F2-8C52-8488-999E-FEF7877BA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6652C-AA1E-4738-883B-0336FAAA5DB1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AFB98B-06E5-997A-53DA-CC0E6A618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159DD64-9865-92B3-BED2-F770E9763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5427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294248"/>
            <a:ext cx="11164825" cy="95848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25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24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0F56A5-925A-45AB-8491-C696F304662B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248182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76166"/>
            <a:ext cx="11164824" cy="97656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7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30213" y="2020888"/>
            <a:ext cx="5211762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382512" y="1380744"/>
            <a:ext cx="5212080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381750" y="2020888"/>
            <a:ext cx="5213350" cy="434340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82B41-9B9A-4653-8E8E-9D57A4983847}" type="datetime1">
              <a:rPr lang="en-US" smtClean="0"/>
              <a:t>10/23/2025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343798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C80A14-C874-4C11-943E-4B7AAF73B997}" type="datetime1">
              <a:rPr lang="en-US" smtClean="0"/>
              <a:t>10/23/2025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386478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A60914-BFFA-4E5B-B382-06A92C8508A8}" type="datetime1">
              <a:rPr lang="en-US" smtClean="0"/>
              <a:t>10/23/2025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9306702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3615"/>
            <a:ext cx="3595634" cy="221284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9" y="2823029"/>
            <a:ext cx="3309608" cy="3481355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6995" y="553616"/>
            <a:ext cx="6466741" cy="5752566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DEE75D-2E4A-469A-9092-8B43711F5315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000280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557784"/>
            <a:ext cx="3593592" cy="2212313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29767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Picture Placeholder 2">
            <a:extLst>
              <a:ext uri="{FF2B5EF4-FFF2-40B4-BE49-F238E27FC236}">
                <a16:creationId xmlns:a16="http://schemas.microsoft.com/office/drawing/2014/main" id="{ADACA751-BBB2-3E33-EA6C-54B4A7F6842B}"/>
              </a:ext>
            </a:extLst>
          </p:cNvPr>
          <p:cNvSpPr>
            <a:spLocks noGrp="1"/>
          </p:cNvSpPr>
          <p:nvPr>
            <p:ph type="pic" idx="1" hasCustomPrompt="1"/>
          </p:nvPr>
        </p:nvSpPr>
        <p:spPr>
          <a:xfrm>
            <a:off x="4502843" y="342901"/>
            <a:ext cx="7346258" cy="6172198"/>
          </a:xfrm>
          <a:custGeom>
            <a:avLst/>
            <a:gdLst>
              <a:gd name="connsiteX0" fmla="*/ 264355 w 6785782"/>
              <a:gd name="connsiteY0" fmla="*/ 0 h 6172198"/>
              <a:gd name="connsiteX1" fmla="*/ 6521427 w 6785782"/>
              <a:gd name="connsiteY1" fmla="*/ 0 h 6172198"/>
              <a:gd name="connsiteX2" fmla="*/ 6785782 w 6785782"/>
              <a:gd name="connsiteY2" fmla="*/ 264355 h 6172198"/>
              <a:gd name="connsiteX3" fmla="*/ 6785782 w 6785782"/>
              <a:gd name="connsiteY3" fmla="*/ 5907843 h 6172198"/>
              <a:gd name="connsiteX4" fmla="*/ 6521427 w 6785782"/>
              <a:gd name="connsiteY4" fmla="*/ 6172198 h 6172198"/>
              <a:gd name="connsiteX5" fmla="*/ 264355 w 6785782"/>
              <a:gd name="connsiteY5" fmla="*/ 6172198 h 6172198"/>
              <a:gd name="connsiteX6" fmla="*/ 0 w 6785782"/>
              <a:gd name="connsiteY6" fmla="*/ 5907843 h 6172198"/>
              <a:gd name="connsiteX7" fmla="*/ 0 w 6785782"/>
              <a:gd name="connsiteY7" fmla="*/ 264355 h 6172198"/>
              <a:gd name="connsiteX8" fmla="*/ 264355 w 6785782"/>
              <a:gd name="connsiteY8" fmla="*/ 0 h 61721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785782" h="6172198">
                <a:moveTo>
                  <a:pt x="264355" y="0"/>
                </a:moveTo>
                <a:lnTo>
                  <a:pt x="6521427" y="0"/>
                </a:lnTo>
                <a:cubicBezTo>
                  <a:pt x="6667426" y="0"/>
                  <a:pt x="6785782" y="118356"/>
                  <a:pt x="6785782" y="264355"/>
                </a:cubicBezTo>
                <a:lnTo>
                  <a:pt x="6785782" y="5907843"/>
                </a:lnTo>
                <a:cubicBezTo>
                  <a:pt x="6785782" y="6053842"/>
                  <a:pt x="6667426" y="6172198"/>
                  <a:pt x="6521427" y="6172198"/>
                </a:cubicBezTo>
                <a:lnTo>
                  <a:pt x="264355" y="6172198"/>
                </a:lnTo>
                <a:cubicBezTo>
                  <a:pt x="118356" y="6172198"/>
                  <a:pt x="0" y="6053842"/>
                  <a:pt x="0" y="5907843"/>
                </a:cubicBezTo>
                <a:lnTo>
                  <a:pt x="0" y="264355"/>
                </a:lnTo>
                <a:cubicBezTo>
                  <a:pt x="0" y="118356"/>
                  <a:pt x="118356" y="0"/>
                  <a:pt x="264355" y="0"/>
                </a:cubicBezTo>
                <a:close/>
              </a:path>
            </a:pathLst>
          </a:custGeo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.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E6FD38-01FF-4539-8A35-AB19E4D5C3A7}" type="datetime1">
              <a:rPr lang="en-US" smtClean="0"/>
              <a:t>10/23/2025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87283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69480" y="411480"/>
            <a:ext cx="4361688" cy="39684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2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69480" y="4873752"/>
            <a:ext cx="4206240" cy="138074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8" name="Picture Placeholder 6">
            <a:extLst>
              <a:ext uri="{FF2B5EF4-FFF2-40B4-BE49-F238E27FC236}">
                <a16:creationId xmlns:a16="http://schemas.microsoft.com/office/drawing/2014/main" id="{55FC269D-AA10-2D35-8DD6-33E0E2CC4064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347472" y="343038"/>
            <a:ext cx="6257031" cy="6172200"/>
          </a:xfrm>
          <a:custGeom>
            <a:avLst/>
            <a:gdLst>
              <a:gd name="connsiteX0" fmla="*/ 318609 w 6257031"/>
              <a:gd name="connsiteY0" fmla="*/ 0 h 6172200"/>
              <a:gd name="connsiteX1" fmla="*/ 5938422 w 6257031"/>
              <a:gd name="connsiteY1" fmla="*/ 0 h 6172200"/>
              <a:gd name="connsiteX2" fmla="*/ 6257031 w 6257031"/>
              <a:gd name="connsiteY2" fmla="*/ 318609 h 6172200"/>
              <a:gd name="connsiteX3" fmla="*/ 6257031 w 6257031"/>
              <a:gd name="connsiteY3" fmla="*/ 5853591 h 6172200"/>
              <a:gd name="connsiteX4" fmla="*/ 5938422 w 6257031"/>
              <a:gd name="connsiteY4" fmla="*/ 6172200 h 6172200"/>
              <a:gd name="connsiteX5" fmla="*/ 318609 w 6257031"/>
              <a:gd name="connsiteY5" fmla="*/ 6172200 h 6172200"/>
              <a:gd name="connsiteX6" fmla="*/ 0 w 6257031"/>
              <a:gd name="connsiteY6" fmla="*/ 5853591 h 6172200"/>
              <a:gd name="connsiteX7" fmla="*/ 0 w 6257031"/>
              <a:gd name="connsiteY7" fmla="*/ 318609 h 6172200"/>
              <a:gd name="connsiteX8" fmla="*/ 318609 w 6257031"/>
              <a:gd name="connsiteY8" fmla="*/ 0 h 6172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6257031" h="6172200">
                <a:moveTo>
                  <a:pt x="318609" y="0"/>
                </a:moveTo>
                <a:lnTo>
                  <a:pt x="5938422" y="0"/>
                </a:lnTo>
                <a:cubicBezTo>
                  <a:pt x="6114385" y="0"/>
                  <a:pt x="6257031" y="142646"/>
                  <a:pt x="6257031" y="318609"/>
                </a:cubicBezTo>
                <a:lnTo>
                  <a:pt x="6257031" y="5853591"/>
                </a:lnTo>
                <a:cubicBezTo>
                  <a:pt x="6257031" y="6029554"/>
                  <a:pt x="6114385" y="6172200"/>
                  <a:pt x="5938422" y="6172200"/>
                </a:cubicBezTo>
                <a:lnTo>
                  <a:pt x="318609" y="6172200"/>
                </a:lnTo>
                <a:cubicBezTo>
                  <a:pt x="142646" y="6172200"/>
                  <a:pt x="0" y="6029554"/>
                  <a:pt x="0" y="5853591"/>
                </a:cubicBezTo>
                <a:lnTo>
                  <a:pt x="0" y="318609"/>
                </a:lnTo>
                <a:cubicBezTo>
                  <a:pt x="0" y="142646"/>
                  <a:pt x="142646" y="0"/>
                  <a:pt x="318609" y="0"/>
                </a:cubicBezTo>
                <a:close/>
              </a:path>
            </a:pathLst>
          </a:custGeo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 wrap="square">
            <a:noAutofit/>
          </a:bodyPr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  <a:effectLst/>
              </a:defRPr>
            </a:lvl1pPr>
          </a:lstStyle>
          <a:p>
            <a:fld id="{19A3EA51-69C4-4090-B98A-31CA47A2E35E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752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429768"/>
            <a:ext cx="10890374" cy="1627632"/>
          </a:xfrm>
        </p:spPr>
        <p:txBody>
          <a:bodyPr anchor="t">
            <a:normAutofit/>
          </a:bodyPr>
          <a:lstStyle>
            <a:lvl1pPr>
              <a:defRPr sz="54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29768" y="3264408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8C5BFC-EF85-4C2B-8809-2F9E7D76A143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3398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627318"/>
            <a:ext cx="7370064" cy="184202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805FF-0F6F-4DB7-B5D6-9BF14E40F716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65730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9317736" cy="4453128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96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4965192"/>
            <a:ext cx="5431536" cy="1289304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6633933-AD95-42CF-A390-A7073FD506A1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4195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8176" y="1536192"/>
            <a:ext cx="9171432" cy="2615184"/>
          </a:xfrm>
        </p:spPr>
        <p:txBody>
          <a:bodyPr anchor="ctr">
            <a:normAutofit/>
          </a:bodyPr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08176" y="4427554"/>
            <a:ext cx="9171432" cy="11430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D50E307-C64C-483A-9485-A61D01D7219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267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9768" y="438912"/>
            <a:ext cx="11494008" cy="465429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12500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9768" y="5093208"/>
            <a:ext cx="5669280" cy="1161288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dirty="0">
                <a:solidFill>
                  <a:schemeClr val="tx2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BC36CA3-7064-4E52-B24E-E3CC37B36CB8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21629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827A12A6-507C-2714-2F24-09ADE11584C5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1810512"/>
            <a:ext cx="7772400" cy="4562856"/>
          </a:xfrm>
        </p:spPr>
        <p:txBody>
          <a:bodyPr anchor="b">
            <a:normAutofit/>
          </a:bodyPr>
          <a:lstStyle>
            <a:lvl1pPr>
              <a:defRPr sz="8000">
                <a:solidFill>
                  <a:schemeClr val="tx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845713-EE4C-7615-B812-531C14CF0C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33F469A-9BA4-41D9-A358-7174319CB857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1849E7-8E94-3B02-239C-AAB481596B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44BD7-C050-D052-8408-65ADAAF674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2228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8" y="283464"/>
            <a:ext cx="10652760" cy="9692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9768" y="1380744"/>
            <a:ext cx="10652760" cy="49011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29768" y="6519672"/>
            <a:ext cx="2843784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chemeClr val="tx1"/>
                </a:solidFill>
              </a:defRPr>
            </a:lvl1pPr>
          </a:lstStyle>
          <a:p>
            <a:fld id="{E9D380B3-E270-4064-8D13-292A875F6C31}" type="datetime1">
              <a:rPr lang="en-US" smtClean="0"/>
              <a:t>10/23/2025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60536" y="6519672"/>
            <a:ext cx="2642616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r>
              <a:rPr lang="en-US"/>
              <a:t>Sample Footer Text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75720" y="6519672"/>
            <a:ext cx="457200" cy="33832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chemeClr val="tx1"/>
                </a:solidFill>
              </a:defRPr>
            </a:lvl1pPr>
          </a:lstStyle>
          <a:p>
            <a:fld id="{8E274F5D-21DC-40EF-8DBA-AB9BB119E939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82976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  <p:sldLayoutId id="2147483671" r:id="rId21"/>
    <p:sldLayoutId id="2147483672" r:id="rId22"/>
    <p:sldLayoutId id="2147483673" r:id="rId23"/>
    <p:sldLayoutId id="2147483674" r:id="rId24"/>
    <p:sldLayoutId id="2147483675" r:id="rId25"/>
    <p:sldLayoutId id="2147483676" r:id="rId26"/>
    <p:sldLayoutId id="2147483677" r:id="rId27"/>
    <p:sldLayoutId id="2147483678" r:id="rId28"/>
    <p:sldLayoutId id="2147483679" r:id="rId29"/>
    <p:sldLayoutId id="2147483680" r:id="rId30"/>
    <p:sldLayoutId id="2147483681" r:id="rId31"/>
    <p:sldLayoutId id="2147483682" r:id="rId32"/>
    <p:sldLayoutId id="2147483683" r:id="rId33"/>
    <p:sldLayoutId id="2147483684" r:id="rId34"/>
    <p:sldLayoutId id="2147483685" r:id="rId35"/>
    <p:sldLayoutId id="2147483686" r:id="rId36"/>
    <p:sldLayoutId id="2147483687" r:id="rId37"/>
    <p:sldLayoutId id="2147483688" r:id="rId38"/>
    <p:sldLayoutId id="2147483689" r:id="rId39"/>
    <p:sldLayoutId id="2147483690" r:id="rId40"/>
    <p:sldLayoutId id="2147483691" r:id="rId41"/>
    <p:sldLayoutId id="2147483692" r:id="rId42"/>
    <p:sldLayoutId id="2147483693" r:id="rId43"/>
    <p:sldLayoutId id="2147483694" r:id="rId44"/>
    <p:sldLayoutId id="2147483695" r:id="rId45"/>
    <p:sldLayoutId id="2147483696" r:id="rId46"/>
    <p:sldLayoutId id="2147483697" r:id="rId47"/>
    <p:sldLayoutId id="2147483698" r:id="rId48"/>
    <p:sldLayoutId id="2147483699" r:id="rId49"/>
    <p:sldLayoutId id="2147483700" r:id="rId50"/>
    <p:sldLayoutId id="2147483701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aves.ecn.br/" TargetMode="External"/><Relationship Id="rId1" Type="http://schemas.openxmlformats.org/officeDocument/2006/relationships/slideLayout" Target="../slideLayouts/slideLayout5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6BEA817-5F05-DFC2-E119-6EF8F6D5BD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9767" y="1627318"/>
            <a:ext cx="11408272" cy="1842020"/>
          </a:xfrm>
        </p:spPr>
        <p:txBody>
          <a:bodyPr anchor="b">
            <a:noAutofit/>
          </a:bodyPr>
          <a:lstStyle/>
          <a:p>
            <a:pPr algn="just"/>
            <a:r>
              <a:rPr lang="pt-BR" sz="4000" b="1" i="1" dirty="0"/>
              <a:t>Backcasting</a:t>
            </a:r>
            <a:r>
              <a:rPr lang="pt-BR" sz="4000" b="1" dirty="0"/>
              <a:t> do Índice de Gini: Uma Análise Comparativa com Métodos Clássicos, Bayesianos e Quânticos</a:t>
            </a:r>
            <a:r>
              <a:rPr lang="pt-BR" sz="4000" dirty="0"/>
              <a:t> 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2E6B694-4CB5-B2E2-170A-165FBD0C3357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9768" y="3622673"/>
            <a:ext cx="7370064" cy="2231136"/>
          </a:xfrm>
        </p:spPr>
        <p:txBody>
          <a:bodyPr>
            <a:normAutofit/>
          </a:bodyPr>
          <a:lstStyle/>
          <a:p>
            <a:r>
              <a:rPr lang="pt-BR" sz="2400" dirty="0"/>
              <a:t>Daves de Azevedo </a:t>
            </a:r>
            <a:r>
              <a:rPr lang="pt-BR" sz="2400" dirty="0" err="1"/>
              <a:t>Cordova</a:t>
            </a:r>
            <a:endParaRPr lang="pt-BR" sz="2400" dirty="0"/>
          </a:p>
          <a:p>
            <a:r>
              <a:rPr lang="pt-BR" sz="2400" dirty="0"/>
              <a:t>Disponível em: </a:t>
            </a:r>
            <a:r>
              <a:rPr lang="pt-BR" sz="2400" dirty="0">
                <a:hlinkClick r:id="rId2"/>
              </a:rPr>
              <a:t>www.daves.ecn.br</a:t>
            </a:r>
            <a:r>
              <a:rPr lang="pt-BR" sz="2400" dirty="0"/>
              <a:t>  </a:t>
            </a:r>
          </a:p>
        </p:txBody>
      </p:sp>
    </p:spTree>
    <p:extLst>
      <p:ext uri="{BB962C8B-B14F-4D97-AF65-F5344CB8AC3E}">
        <p14:creationId xmlns:p14="http://schemas.microsoft.com/office/powerpoint/2010/main" val="2399623064"/>
      </p:ext>
    </p:extLst>
  </p:cSld>
  <p:clrMapOvr>
    <a:masterClrMapping/>
  </p:clrMapOvr>
</p:sld>
</file>

<file path=ppt/theme/theme1.xml><?xml version="1.0" encoding="utf-8"?>
<a:theme xmlns:a="http://schemas.openxmlformats.org/drawingml/2006/main" name="Dune">
  <a:themeElements>
    <a:clrScheme name="Dune">
      <a:dk1>
        <a:srgbClr val="131313"/>
      </a:dk1>
      <a:lt1>
        <a:sysClr val="window" lastClr="FFFFFF"/>
      </a:lt1>
      <a:dk2>
        <a:srgbClr val="203430"/>
      </a:dk2>
      <a:lt2>
        <a:srgbClr val="F0EDE6"/>
      </a:lt2>
      <a:accent1>
        <a:srgbClr val="A57361"/>
      </a:accent1>
      <a:accent2>
        <a:srgbClr val="CD9979"/>
      </a:accent2>
      <a:accent3>
        <a:srgbClr val="4E6C67"/>
      </a:accent3>
      <a:accent4>
        <a:srgbClr val="BA958C"/>
      </a:accent4>
      <a:accent5>
        <a:srgbClr val="A08C60"/>
      </a:accent5>
      <a:accent6>
        <a:srgbClr val="956969"/>
      </a:accent6>
      <a:hlink>
        <a:srgbClr val="B0685E"/>
      </a:hlink>
      <a:folHlink>
        <a:srgbClr val="5E827E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une" id="{826328CA-5F67-4711-B85D-145ABD90F0C2}" vid="{19057A55-7D5A-4630-9E53-CA5ED644777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30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4" baseType="lpstr">
      <vt:lpstr>Arial</vt:lpstr>
      <vt:lpstr>Neue Haas Grotesk Text Pro</vt:lpstr>
      <vt:lpstr>Dune</vt:lpstr>
      <vt:lpstr>Backcasting do Índice de Gini: Uma Análise Comparativa com Métodos Clássicos, Bayesianos e Quânticos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DAVES CORDOVA</dc:creator>
  <cp:lastModifiedBy>DAVES CORDOVA</cp:lastModifiedBy>
  <cp:revision>1</cp:revision>
  <dcterms:created xsi:type="dcterms:W3CDTF">2025-10-23T17:58:51Z</dcterms:created>
  <dcterms:modified xsi:type="dcterms:W3CDTF">2025-10-23T18:06:10Z</dcterms:modified>
</cp:coreProperties>
</file>