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AFC0-D834-46A7-9E6F-EFB5E2C67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DR5.4 calling server with 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C6A0-9505-4107-8554-8174D73D1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3333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B66E1-3AFF-4601-ABC9-F8F829B8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415012"/>
              </p:ext>
            </p:extLst>
          </p:nvPr>
        </p:nvGraphicFramePr>
        <p:xfrm>
          <a:off x="1066800" y="585714"/>
          <a:ext cx="10058400" cy="510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75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442906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313748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3385336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params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return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/cars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   cars:[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   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}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/cars/reg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{car: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{ "reg":"12 D 1234", "</a:t>
                      </a:r>
                      <a:r>
                        <a:rPr lang="en-IE" sz="1400" dirty="0" err="1">
                          <a:effectLst/>
                        </a:rPr>
                        <a:t>make":"Fiat</a:t>
                      </a:r>
                      <a:r>
                        <a:rPr lang="en-IE" sz="14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"</a:t>
                      </a:r>
                      <a:r>
                        <a:rPr lang="en-IE" sz="1400" dirty="0" err="1">
                          <a:effectLst/>
                        </a:rPr>
                        <a:t>model":"Punto</a:t>
                      </a:r>
                      <a:r>
                        <a:rPr lang="en-IE" sz="1400" dirty="0">
                          <a:effectLst/>
                        </a:rPr>
                        <a:t>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Create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/cars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"reg":"12 D 1234“,"make":"Fiat",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"</a:t>
                      </a:r>
                      <a:r>
                        <a:rPr lang="en-IE" sz="1400" dirty="0" err="1">
                          <a:effectLst/>
                        </a:rPr>
                        <a:t>model":"Punto</a:t>
                      </a:r>
                      <a:r>
                        <a:rPr lang="en-IE" sz="1400" dirty="0">
                          <a:effectLst/>
                        </a:rPr>
                        <a:t>", 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"reg":"12 D 1234“,  "</a:t>
                      </a:r>
                      <a:r>
                        <a:rPr lang="en-IE" sz="1400" dirty="0" err="1">
                          <a:effectLst/>
                        </a:rPr>
                        <a:t>make":"Fiat</a:t>
                      </a:r>
                      <a:r>
                        <a:rPr lang="en-IE" sz="1400" dirty="0">
                          <a:effectLst/>
                        </a:rPr>
                        <a:t>",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"model":"Punto","price":3000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/cars/reg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"reg":"12 D 1234“,  "</a:t>
                      </a:r>
                      <a:r>
                        <a:rPr lang="en-IE" sz="1400" dirty="0" err="1">
                          <a:effectLst/>
                        </a:rPr>
                        <a:t>make":"Fiat</a:t>
                      </a:r>
                      <a:r>
                        <a:rPr lang="en-IE" sz="14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model":"Punto</a:t>
                      </a:r>
                      <a:r>
                        <a:rPr lang="en-IE" sz="1400" dirty="0">
                          <a:effectLst/>
                        </a:rPr>
                        <a:t>",   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/cars/reg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4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5A9892F-33A9-4624-91DE-4271A05E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77" y="1028700"/>
            <a:ext cx="6545248" cy="54224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9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"https://ajax.googleapis.com/ajax/libs/</a:t>
            </a:r>
            <a:r>
              <a:rPr lang="en-IE" sz="9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/3.4.1/jquery.min.js"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test get all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getAll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E" sz="9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getAll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"output"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carsTable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90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getAll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9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"http://127.0.0.1:5000/cars"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method"</a:t>
            </a:r>
            <a:r>
              <a:rPr lang="en-IE" sz="9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9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success"</a:t>
            </a:r>
            <a:r>
              <a:rPr lang="en-IE" sz="9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9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9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},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9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error"</a:t>
            </a:r>
            <a:r>
              <a:rPr lang="en-IE" sz="9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9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9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9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9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9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9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9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9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IE" sz="9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E" sz="9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9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});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       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9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E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CBF5E-33A5-4515-BA9D-2C23868BE9B3}"/>
              </a:ext>
            </a:extLst>
          </p:cNvPr>
          <p:cNvSpPr txBox="1"/>
          <p:nvPr/>
        </p:nvSpPr>
        <p:spPr>
          <a:xfrm>
            <a:off x="872455" y="528506"/>
            <a:ext cx="34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Test get all</a:t>
            </a:r>
          </a:p>
        </p:txBody>
      </p:sp>
    </p:spTree>
    <p:extLst>
      <p:ext uri="{BB962C8B-B14F-4D97-AF65-F5344CB8AC3E}">
        <p14:creationId xmlns:p14="http://schemas.microsoft.com/office/powerpoint/2010/main" val="386108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8">
            <a:extLst>
              <a:ext uri="{FF2B5EF4-FFF2-40B4-BE49-F238E27FC236}">
                <a16:creationId xmlns:a16="http://schemas.microsoft.com/office/drawing/2014/main" id="{327D7F03-3791-49E7-A988-67E7BFCC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500188"/>
            <a:ext cx="7180976" cy="4506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"reg"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 D 1234"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"make"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"Fiat"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"model"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"Punto"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"url"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"http://127.0.0.1:5000/cars"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"method"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"dataType"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contentType: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"application/json; charset=utf-8"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msg:"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813A4-F508-4670-ABE4-5172ECC15E2F}"/>
              </a:ext>
            </a:extLst>
          </p:cNvPr>
          <p:cNvSpPr txBox="1"/>
          <p:nvPr/>
        </p:nvSpPr>
        <p:spPr>
          <a:xfrm>
            <a:off x="872455" y="528506"/>
            <a:ext cx="34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Test create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A3B82-8E7A-4EC0-AC84-AA7753EF8E68}"/>
              </a:ext>
            </a:extLst>
          </p:cNvPr>
          <p:cNvSpPr txBox="1"/>
          <p:nvPr/>
        </p:nvSpPr>
        <p:spPr>
          <a:xfrm>
            <a:off x="10027640" y="1445028"/>
            <a:ext cx="1921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We need to pass the data in as a JSON string, not a JSON object.</a:t>
            </a:r>
          </a:p>
          <a:p>
            <a:r>
              <a:rPr lang="en-IE" dirty="0"/>
              <a:t>(ajax will format a JSON object into </a:t>
            </a:r>
            <a:r>
              <a:rPr lang="en-IE" dirty="0" err="1"/>
              <a:t>url</a:t>
            </a:r>
            <a:r>
              <a:rPr lang="en-IE" dirty="0"/>
              <a:t> parameters)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157E6-D0F1-412D-B912-97785752C90A}"/>
              </a:ext>
            </a:extLst>
          </p:cNvPr>
          <p:cNvCxnSpPr>
            <a:cxnSpLocks/>
          </p:cNvCxnSpPr>
          <p:nvPr/>
        </p:nvCxnSpPr>
        <p:spPr>
          <a:xfrm flipH="1">
            <a:off x="6887361" y="2835479"/>
            <a:ext cx="3140279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49E723-96BA-4522-9C94-18B9E21E2F80}"/>
              </a:ext>
            </a:extLst>
          </p:cNvPr>
          <p:cNvSpPr txBox="1"/>
          <p:nvPr/>
        </p:nvSpPr>
        <p:spPr>
          <a:xfrm>
            <a:off x="469783" y="2599190"/>
            <a:ext cx="18959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Sets the header </a:t>
            </a:r>
            <a:r>
              <a:rPr lang="en-IE" dirty="0" err="1"/>
              <a:t>contentType</a:t>
            </a:r>
            <a:r>
              <a:rPr lang="en-IE" dirty="0"/>
              <a:t> attribute. We need this to be JSON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7C76D8-1BCA-4DE1-9E5A-AC0D2DF3122C}"/>
              </a:ext>
            </a:extLst>
          </p:cNvPr>
          <p:cNvCxnSpPr/>
          <p:nvPr/>
        </p:nvCxnSpPr>
        <p:spPr>
          <a:xfrm>
            <a:off x="2365695" y="3028426"/>
            <a:ext cx="1812022" cy="4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35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>
            <a:extLst>
              <a:ext uri="{FF2B5EF4-FFF2-40B4-BE49-F238E27FC236}">
                <a16:creationId xmlns:a16="http://schemas.microsoft.com/office/drawing/2014/main" id="{CA2E721B-162E-4581-AAF6-2D834A352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1228725"/>
            <a:ext cx="7048500" cy="4400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8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"reg"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"181 G 1234"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"make"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"Ford"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"model"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"Modeo"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"price"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"00"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"url"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"http://127.0.0.1:5000/cars/"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encodeURI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"method"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"PUT"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"dataType"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contentType: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"application/json; charset=utf-8"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msg:"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D0966-E10F-42FC-9D4E-EE51FE48168E}"/>
              </a:ext>
            </a:extLst>
          </p:cNvPr>
          <p:cNvSpPr txBox="1"/>
          <p:nvPr/>
        </p:nvSpPr>
        <p:spPr>
          <a:xfrm>
            <a:off x="872455" y="528506"/>
            <a:ext cx="34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Test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4E35C-F420-44BC-8D69-673C727D22B6}"/>
              </a:ext>
            </a:extLst>
          </p:cNvPr>
          <p:cNvSpPr txBox="1"/>
          <p:nvPr/>
        </p:nvSpPr>
        <p:spPr>
          <a:xfrm>
            <a:off x="10033232" y="897622"/>
            <a:ext cx="1921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The is put into the URL so it needs to be encoded (spaces converted to %20 etc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4A2B9-C806-4513-B454-6E26146D0B81}"/>
              </a:ext>
            </a:extLst>
          </p:cNvPr>
          <p:cNvCxnSpPr/>
          <p:nvPr/>
        </p:nvCxnSpPr>
        <p:spPr>
          <a:xfrm flipH="1">
            <a:off x="8724550" y="1661020"/>
            <a:ext cx="1317072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8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7D34479-D040-4E41-9FE1-7C59D9149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631" y="1481138"/>
            <a:ext cx="8783274" cy="40555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"reg"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 D 1234"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"url"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"http://127.0.0.1:5000/cars/"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encodeURI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"method"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"DELETE"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"dataType"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contentType: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"application/json; charset=utf-8"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},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"error"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2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msg:"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});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1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D72C-CCD9-42AC-98C9-AA3089A1AEC8}"/>
              </a:ext>
            </a:extLst>
          </p:cNvPr>
          <p:cNvSpPr txBox="1"/>
          <p:nvPr/>
        </p:nvSpPr>
        <p:spPr>
          <a:xfrm>
            <a:off x="872455" y="528506"/>
            <a:ext cx="34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Test delete</a:t>
            </a:r>
          </a:p>
        </p:txBody>
      </p:sp>
    </p:spTree>
    <p:extLst>
      <p:ext uri="{BB962C8B-B14F-4D97-AF65-F5344CB8AC3E}">
        <p14:creationId xmlns:p14="http://schemas.microsoft.com/office/powerpoint/2010/main" val="198742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F166-5F78-4F52-A5C4-B97E3B80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989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</TotalTime>
  <Words>254</Words>
  <Application>Microsoft Office PowerPoint</Application>
  <PresentationFormat>Widescreen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Rockwell</vt:lpstr>
      <vt:lpstr>Rockwell Condensed</vt:lpstr>
      <vt:lpstr>Wingdings</vt:lpstr>
      <vt:lpstr>Wood Type</vt:lpstr>
      <vt:lpstr>DR5.4 calling server with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DR5.4 calling server with AJAX</dc:title>
  <dc:creator>Andrew Beatty</dc:creator>
  <cp:lastModifiedBy>Andrew Beatty</cp:lastModifiedBy>
  <cp:revision>3</cp:revision>
  <dcterms:created xsi:type="dcterms:W3CDTF">2019-10-23T15:51:46Z</dcterms:created>
  <dcterms:modified xsi:type="dcterms:W3CDTF">2019-10-23T16:04:07Z</dcterms:modified>
</cp:coreProperties>
</file>