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4643"/>
  </p:normalViewPr>
  <p:slideViewPr>
    <p:cSldViewPr snapToGrid="0" snapToObjects="1">
      <p:cViewPr>
        <p:scale>
          <a:sx n="110" d="100"/>
          <a:sy n="110" d="100"/>
        </p:scale>
        <p:origin x="44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FAE13-9F26-5C4D-ABBA-064989AA1A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0A0D5-F3A6-9A48-AF26-6712BA123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7/9/18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400" dirty="0"/>
              <a:t>MSDS 7330 File Organization and Database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4150" y="4714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Hands 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Exercise 1 : DOM parsing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format</a:t>
            </a:r>
            <a:r>
              <a:rPr lang="en-US" sz="4000" dirty="0" smtClean="0"/>
              <a:t> (</a:t>
            </a:r>
            <a:r>
              <a:rPr lang="en-US" sz="4000" dirty="0"/>
              <a:t> </a:t>
            </a:r>
            <a:r>
              <a:rPr lang="en-US" sz="4000" b="1" dirty="0"/>
              <a:t>JavaScript Object </a:t>
            </a:r>
            <a:r>
              <a:rPr lang="en-US" sz="4000" b="1" dirty="0" smtClean="0"/>
              <a:t>Notation)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Light weight data exchange format</a:t>
            </a:r>
            <a:endParaRPr lang="en-US" dirty="0"/>
          </a:p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Language independent format </a:t>
            </a:r>
          </a:p>
          <a:p>
            <a:r>
              <a:rPr lang="en-US" dirty="0"/>
              <a:t>data objects consisting of attribute–value pairs and array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is a web standards based architecture and uses HTTP Protocol for data </a:t>
            </a:r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/>
              <a:t>A web service is a collection of open protocols and standards used for exchanging data between applications or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Software applications written in various programming languages </a:t>
            </a:r>
            <a:r>
              <a:rPr lang="en-US" dirty="0" smtClean="0"/>
              <a:t>use </a:t>
            </a:r>
            <a:r>
              <a:rPr lang="en-US" dirty="0"/>
              <a:t>web services to exchange data over </a:t>
            </a:r>
            <a:r>
              <a:rPr lang="en-US" dirty="0" smtClean="0"/>
              <a:t>networks  </a:t>
            </a:r>
          </a:p>
          <a:p>
            <a:endParaRPr lang="en-US" dirty="0"/>
          </a:p>
          <a:p>
            <a:r>
              <a:rPr lang="en-US" dirty="0" smtClean="0"/>
              <a:t>JSON is the most popular format for exchanging data across Rest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Rest Service for accessing data from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Semi Structured Data : Context </a:t>
            </a:r>
          </a:p>
          <a:p>
            <a:r>
              <a:rPr lang="en-US" dirty="0" smtClean="0"/>
              <a:t>XML : Introduction</a:t>
            </a:r>
          </a:p>
          <a:p>
            <a:r>
              <a:rPr lang="en-US" dirty="0" smtClean="0"/>
              <a:t>Parsing XMLs</a:t>
            </a:r>
          </a:p>
          <a:p>
            <a:r>
              <a:rPr lang="en-US" dirty="0" smtClean="0"/>
              <a:t>XML :  Hands On Lab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 Services </a:t>
            </a:r>
          </a:p>
          <a:p>
            <a:r>
              <a:rPr lang="en-US" dirty="0" smtClean="0"/>
              <a:t>Rest Services : Hands On Lab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0221"/>
            <a:ext cx="10058400" cy="1609344"/>
          </a:xfrm>
        </p:spPr>
        <p:txBody>
          <a:bodyPr/>
          <a:lstStyle/>
          <a:p>
            <a:r>
              <a:rPr lang="en-US" dirty="0" smtClean="0"/>
              <a:t>Semi structured data </a:t>
            </a:r>
            <a:r>
              <a:rPr lang="mr-IN" dirty="0" smtClean="0"/>
              <a:t>–</a:t>
            </a:r>
            <a:r>
              <a:rPr lang="en-US" dirty="0" smtClean="0"/>
              <a:t> context</a:t>
            </a:r>
            <a:br>
              <a:rPr lang="en-US" dirty="0" smtClean="0"/>
            </a:br>
            <a:r>
              <a:rPr lang="en-US" sz="3500" dirty="0" smtClean="0"/>
              <a:t>Data Exchange in 3 tier architecture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029031"/>
            <a:ext cx="10713180" cy="2143169"/>
          </a:xfrm>
        </p:spPr>
        <p:txBody>
          <a:bodyPr/>
          <a:lstStyle/>
          <a:p>
            <a:r>
              <a:rPr lang="en-US" dirty="0" smtClean="0"/>
              <a:t>Enterprise applications are typically designed and deployed in multiple tiers </a:t>
            </a:r>
            <a:endParaRPr lang="en-US" dirty="0"/>
          </a:p>
          <a:p>
            <a:r>
              <a:rPr lang="en-US" dirty="0" smtClean="0"/>
              <a:t>Data is transmitted/exchanged across the tiers</a:t>
            </a:r>
          </a:p>
          <a:p>
            <a:r>
              <a:rPr lang="en-US" dirty="0" smtClean="0"/>
              <a:t>There needs to be a common mechanism of transmitting data across the layers</a:t>
            </a:r>
          </a:p>
          <a:p>
            <a:pPr lvl="1"/>
            <a:r>
              <a:rPr lang="en-US" dirty="0" smtClean="0"/>
              <a:t>Earlier versions of distributed system transmitted data using CORBA , EJBs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XML &amp; JSON are modern ,human readable formats for exchanging data</a:t>
            </a:r>
          </a:p>
          <a:p>
            <a:endParaRPr lang="en-US" dirty="0" smtClean="0"/>
          </a:p>
        </p:txBody>
      </p:sp>
      <p:sp>
        <p:nvSpPr>
          <p:cNvPr id="4" name="Can 3"/>
          <p:cNvSpPr/>
          <p:nvPr/>
        </p:nvSpPr>
        <p:spPr>
          <a:xfrm>
            <a:off x="8385551" y="2123954"/>
            <a:ext cx="1013092" cy="11622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8086" y="1944547"/>
            <a:ext cx="1342664" cy="156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Client/ User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3882" y="1939860"/>
            <a:ext cx="1377389" cy="156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Tier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970116" y="2615878"/>
            <a:ext cx="914400" cy="324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7011211" y="2615878"/>
            <a:ext cx="914400" cy="324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: Extensible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late 1990s there was a push for a data format that was both human- and machine-friendly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meet this need, a consortium of developers considered SGML (Standard Generalized Markup Language), </a:t>
            </a:r>
            <a:r>
              <a:rPr lang="en-US" dirty="0" smtClean="0"/>
              <a:t> </a:t>
            </a:r>
          </a:p>
          <a:p>
            <a:r>
              <a:rPr lang="en-US" dirty="0" smtClean="0"/>
              <a:t>HTML </a:t>
            </a:r>
            <a:r>
              <a:rPr lang="en-US" dirty="0"/>
              <a:t>provided a lot of presentational information, but did not provide any information about data within the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XML </a:t>
            </a:r>
            <a:r>
              <a:rPr lang="en-US" dirty="0"/>
              <a:t>(Extensible Markup Language) was developed to meet those needs</a:t>
            </a:r>
            <a:r>
              <a:rPr lang="en-US" dirty="0" smtClean="0"/>
              <a:t>.</a:t>
            </a:r>
          </a:p>
          <a:p>
            <a:r>
              <a:rPr lang="en-US" smtClean="0"/>
              <a:t>Extensibility</a:t>
            </a:r>
            <a:r>
              <a:rPr lang="en-US" dirty="0"/>
              <a:t>: new tags can be defined for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18603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XML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46430"/>
            <a:ext cx="10058400" cy="3625770"/>
          </a:xfrm>
        </p:spPr>
        <p:txBody>
          <a:bodyPr/>
          <a:lstStyle/>
          <a:p>
            <a:r>
              <a:rPr lang="en-US" dirty="0" smtClean="0"/>
              <a:t>Machine- </a:t>
            </a:r>
            <a:r>
              <a:rPr lang="en-US" dirty="0"/>
              <a:t>and human-friendly data interchange format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interchange is increasingly critical in today's environment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XML </a:t>
            </a:r>
            <a:r>
              <a:rPr lang="en-US" dirty="0"/>
              <a:t>now the de facto data interchange format for many.</a:t>
            </a:r>
          </a:p>
        </p:txBody>
      </p:sp>
    </p:spTree>
    <p:extLst>
      <p:ext uri="{BB962C8B-B14F-4D97-AF65-F5344CB8AC3E}">
        <p14:creationId xmlns:p14="http://schemas.microsoft.com/office/powerpoint/2010/main" val="519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Tag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like HTML.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84" y="2575528"/>
            <a:ext cx="5753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V/S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31624"/>
            <a:ext cx="10058400" cy="3440575"/>
          </a:xfrm>
        </p:spPr>
        <p:txBody>
          <a:bodyPr/>
          <a:lstStyle/>
          <a:p>
            <a:r>
              <a:rPr lang="en-US" dirty="0"/>
              <a:t>XML not as structured as relational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Allows </a:t>
            </a:r>
            <a:r>
              <a:rPr lang="en-US" dirty="0"/>
              <a:t>more </a:t>
            </a:r>
            <a:r>
              <a:rPr lang="en-US" dirty="0" smtClean="0"/>
              <a:t>flexibility</a:t>
            </a:r>
          </a:p>
          <a:p>
            <a:r>
              <a:rPr lang="en-US" dirty="0" smtClean="0"/>
              <a:t>Not </a:t>
            </a:r>
            <a:r>
              <a:rPr lang="en-US" dirty="0"/>
              <a:t>better, just </a:t>
            </a:r>
            <a:r>
              <a:rPr lang="en-US" dirty="0" smtClean="0"/>
              <a:t>different</a:t>
            </a:r>
          </a:p>
          <a:p>
            <a:r>
              <a:rPr lang="en-US" dirty="0" smtClean="0"/>
              <a:t>Tag-based</a:t>
            </a:r>
          </a:p>
          <a:p>
            <a:r>
              <a:rPr lang="en-US" dirty="0" smtClean="0"/>
              <a:t>Hierarchical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8523"/>
            <a:ext cx="10058400" cy="1609344"/>
          </a:xfrm>
        </p:spPr>
        <p:txBody>
          <a:bodyPr/>
          <a:lstStyle/>
          <a:p>
            <a:r>
              <a:rPr lang="en-US" dirty="0"/>
              <a:t>XML: Basic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1489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basic structural units are tags and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Tag</a:t>
            </a:r>
            <a:r>
              <a:rPr lang="en-US" dirty="0"/>
              <a:t>: label for a section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Element</a:t>
            </a:r>
            <a:r>
              <a:rPr lang="en-US" dirty="0"/>
              <a:t>: section of data beginning with &lt;</a:t>
            </a:r>
            <a:r>
              <a:rPr lang="en-US" dirty="0" err="1"/>
              <a:t>tagname</a:t>
            </a:r>
            <a:r>
              <a:rPr lang="en-US" dirty="0"/>
              <a:t>&gt; and ending with matching &lt;/</a:t>
            </a:r>
            <a:r>
              <a:rPr lang="en-US" dirty="0" err="1"/>
              <a:t>tagname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Elements </a:t>
            </a:r>
            <a:r>
              <a:rPr lang="en-US" dirty="0"/>
              <a:t>must be properly nested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Correct</a:t>
            </a:r>
            <a:r>
              <a:rPr lang="en-US" dirty="0"/>
              <a:t>: &lt;course&gt; … &lt;title&gt; … &lt;/title&gt; &lt;/course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Incorrect</a:t>
            </a:r>
            <a:r>
              <a:rPr lang="en-US" dirty="0"/>
              <a:t>: &lt;course&gt; … &lt;title&gt; … &lt;/course&gt; 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Start </a:t>
            </a:r>
            <a:r>
              <a:rPr lang="en-US" dirty="0"/>
              <a:t>tags must have matching end tags and must be inside same parent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</a:t>
            </a:r>
            <a:r>
              <a:rPr lang="en-US" dirty="0"/>
              <a:t>document must have a single top-level element.</a:t>
            </a:r>
          </a:p>
        </p:txBody>
      </p:sp>
    </p:spTree>
    <p:extLst>
      <p:ext uri="{BB962C8B-B14F-4D97-AF65-F5344CB8AC3E}">
        <p14:creationId xmlns:p14="http://schemas.microsoft.com/office/powerpoint/2010/main" val="15404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xml documents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SAX Parsers </a:t>
            </a:r>
            <a:endParaRPr lang="en-US" dirty="0"/>
          </a:p>
          <a:p>
            <a:r>
              <a:rPr lang="en-US" dirty="0"/>
              <a:t> Is a stream-based processor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part  of XML </a:t>
            </a:r>
            <a:r>
              <a:rPr lang="en-US" dirty="0"/>
              <a:t>in memory at any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Parsing accomplished by implementing callback methods ( e.g. Element started, element ended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DOM Parsers</a:t>
            </a:r>
            <a:endParaRPr lang="en-US" dirty="0"/>
          </a:p>
          <a:p>
            <a:pPr fontAlgn="base"/>
            <a:r>
              <a:rPr lang="en-US" dirty="0"/>
              <a:t>Tree model parser (Object based) (Tree of nodes).</a:t>
            </a:r>
          </a:p>
          <a:p>
            <a:pPr fontAlgn="base"/>
            <a:r>
              <a:rPr lang="en-US" dirty="0"/>
              <a:t>DOM loads the file into the memory and then parse- the file.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tree</a:t>
            </a:r>
            <a:r>
              <a:rPr lang="en-US" dirty="0"/>
              <a:t>  </a:t>
            </a:r>
            <a:r>
              <a:rPr lang="en-US" dirty="0" smtClean="0"/>
              <a:t>traversals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12331</TotalTime>
  <Words>453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MSDS 7330 File Organization and Database Management</vt:lpstr>
      <vt:lpstr>Agenda</vt:lpstr>
      <vt:lpstr>Semi structured data – context Data Exchange in 3 tier architecture</vt:lpstr>
      <vt:lpstr>XML : Extensible markup language</vt:lpstr>
      <vt:lpstr>Why XML?</vt:lpstr>
      <vt:lpstr>XML Tag Structure</vt:lpstr>
      <vt:lpstr>XML V/S RELATIONAL Databases</vt:lpstr>
      <vt:lpstr>XML: Basic Structure</vt:lpstr>
      <vt:lpstr>Parsing xml documents </vt:lpstr>
      <vt:lpstr>In-Class Hands on Exercise</vt:lpstr>
      <vt:lpstr>JSON format ( JavaScript Object Notation)</vt:lpstr>
      <vt:lpstr>Rest web Services</vt:lpstr>
      <vt:lpstr>Hands on lab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File Organization and Database Management</dc:title>
  <dc:creator>Raghuram Srinivas</dc:creator>
  <cp:lastModifiedBy>Microsoft Office User</cp:lastModifiedBy>
  <cp:revision>197</cp:revision>
  <cp:lastPrinted>2018-01-24T22:34:09Z</cp:lastPrinted>
  <dcterms:created xsi:type="dcterms:W3CDTF">2018-01-04T23:18:31Z</dcterms:created>
  <dcterms:modified xsi:type="dcterms:W3CDTF">2018-07-09T16:15:41Z</dcterms:modified>
</cp:coreProperties>
</file>