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DA40-875D-9940-85FE-1F8C112BC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B5C7F-3BB4-3C4F-92F8-294C90569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1001-7F09-DB4B-96FC-02B6FD65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250B-93E2-7B43-983D-F5EF94A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EFC3-189B-EF49-BE5D-04601E1C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4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F8FB-A896-F749-856D-2A3DCF8A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4DD96-2542-F94F-A271-FF82F5F1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2A7E-FF33-6E4C-9E64-E5339EB6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61DA-7577-7D49-BEA5-AD78849F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44A6-FFA1-9147-851A-1D596048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12991-ADC3-E243-AAD4-1502F9C20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BFABF-8E22-2F47-BD82-2970565CD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7E40-6225-BC41-B7ED-54862396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AFC6-66D3-FA4D-98C2-1EF4D684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8E8E-F5F3-FF41-8DE6-A3353915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6A92-A20F-0C42-BA3E-3E6F1551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CBBA-F29A-1743-8687-6B4A6DB5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8E69-077A-1E4D-A2D5-B96DEE1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8CC6-FEE6-AA44-A927-E0DF62C0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CB43-119C-8A44-82D2-65F0A4FB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1BF9-443C-B241-A046-2EF1960A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16386-12B8-E74A-93D3-C1B612EC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EDC3-3782-2541-A1CB-85C76E06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0478-558B-9F4B-B886-879C038F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8B1C2-CB2B-E44D-A01C-9437B724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9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2FF1-E7FD-3347-B8A8-120CD4E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B3E4-1F0A-7A41-B445-B410FCBA8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0BE02-195A-514A-AB31-66AA7738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C556-694A-B847-9053-CF925FFC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23742-53E2-0B4F-BD26-E72475AD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BB46-9C36-C84D-82B4-3047C901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3681-1341-8445-B75B-C0E290E6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51C2A-6C72-234E-8DD6-FC6A9887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9DD02-3A78-3547-96E7-1A4CA94B6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481B2-F156-7447-9133-2B3D9AADC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D87D1-EC2B-894B-A259-52E554A1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1394D-8CCA-9445-BEF3-669A0824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DAFB8-4458-1140-BECF-EF11DA83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937D9-FDE7-7E45-A021-A793EA76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4B86-F567-0047-B1AC-6D25B3E5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F18EA-3E70-A147-BD51-D2E135F2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AFBB5-48BE-454A-96AE-4FB751EF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35CC3-3381-8D4D-94FB-ACB13BBB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3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259D4-9BE4-8449-A137-5AA70E4F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AE384-3CF8-814F-8290-A130B711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4D76-8E8A-BC45-A33A-468C1942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C875-0003-BD4F-B25E-761F0384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7120-BCF4-144F-B369-FCDE59D9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3582B-3BB6-9247-BCB7-18EDE5EA9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C719E-6C19-5546-B2C9-BF98F279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853C8-312B-9F49-A5DD-E812BCD0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E94D-9A43-DE4D-8DA7-0D436AE0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4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5AFE-4637-AE49-8C49-33C0C05C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A0484-2A01-C549-840C-F8B5189FD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D8B11-638D-7D4E-A334-8B1D49930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20A6-FAC0-6B4E-9FC8-39001F4F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6285F-6289-AE4A-AF16-E10CF09D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2808-D4E3-4547-9941-9DD94279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2276E-707F-8949-AC68-9AB84A4C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8CD05-DB9E-004F-A738-679A1AD5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B193-F670-8D4A-A122-FF1E6E818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2A53-0F8B-654F-A94F-1424B210BB4F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DE60-32DD-464C-84C7-4483689E7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8286F-61A3-5D47-841B-036A67187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49C0-788F-CD42-BE40-6A72B7C8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08A7-13D0-F645-818A-4CF61A0A5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2DEF4-2D4C-8B45-B48F-F9EC3446C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2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Stroud, John</dc:creator>
  <cp:lastModifiedBy>Stroud, John</cp:lastModifiedBy>
  <cp:revision>1</cp:revision>
  <dcterms:created xsi:type="dcterms:W3CDTF">2019-09-02T23:25:52Z</dcterms:created>
  <dcterms:modified xsi:type="dcterms:W3CDTF">2019-09-02T23:26:16Z</dcterms:modified>
</cp:coreProperties>
</file>